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1"/>
  </p:notesMasterIdLst>
  <p:sldIdLst>
    <p:sldId id="256" r:id="rId5"/>
    <p:sldId id="303" r:id="rId6"/>
    <p:sldId id="311" r:id="rId7"/>
    <p:sldId id="313" r:id="rId8"/>
    <p:sldId id="312" r:id="rId9"/>
    <p:sldId id="316" r:id="rId10"/>
    <p:sldId id="315" r:id="rId11"/>
    <p:sldId id="317" r:id="rId12"/>
    <p:sldId id="323" r:id="rId13"/>
    <p:sldId id="319" r:id="rId14"/>
    <p:sldId id="314" r:id="rId15"/>
    <p:sldId id="327" r:id="rId16"/>
    <p:sldId id="322" r:id="rId17"/>
    <p:sldId id="324" r:id="rId18"/>
    <p:sldId id="325" r:id="rId19"/>
    <p:sldId id="326" r:id="rId20"/>
    <p:sldId id="280" r:id="rId21"/>
    <p:sldId id="301" r:id="rId22"/>
    <p:sldId id="305" r:id="rId23"/>
    <p:sldId id="310" r:id="rId24"/>
    <p:sldId id="306" r:id="rId25"/>
    <p:sldId id="307" r:id="rId26"/>
    <p:sldId id="309" r:id="rId27"/>
    <p:sldId id="304" r:id="rId28"/>
    <p:sldId id="308" r:id="rId29"/>
    <p:sldId id="28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296" userDrawn="1">
          <p15:clr>
            <a:srgbClr val="A4A3A4"/>
          </p15:clr>
        </p15:guide>
        <p15:guide id="2" pos="384" userDrawn="1">
          <p15:clr>
            <a:srgbClr val="A4A3A4"/>
          </p15:clr>
        </p15:guide>
        <p15:guide id="3" orient="horz" pos="528" userDrawn="1">
          <p15:clr>
            <a:srgbClr val="A4A3A4"/>
          </p15:clr>
        </p15:guide>
        <p15:guide id="4" orient="horz" pos="3552" userDrawn="1">
          <p15:clr>
            <a:srgbClr val="A4A3A4"/>
          </p15:clr>
        </p15:guide>
        <p15:guide id="5" orient="horz" pos="768" userDrawn="1">
          <p15:clr>
            <a:srgbClr val="A4A3A4"/>
          </p15:clr>
        </p15:guide>
        <p15:guide id="7" pos="4032" userDrawn="1">
          <p15:clr>
            <a:srgbClr val="A4A3A4"/>
          </p15:clr>
        </p15:guide>
        <p15:guide id="9" pos="3648" userDrawn="1">
          <p15:clr>
            <a:srgbClr val="A4A3A4"/>
          </p15:clr>
        </p15:guide>
        <p15:guide id="10" orient="horz" pos="1536" userDrawn="1">
          <p15:clr>
            <a:srgbClr val="A4A3A4"/>
          </p15:clr>
        </p15:guide>
        <p15:guide id="11" orient="horz" pos="18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701"/>
  </p:normalViewPr>
  <p:slideViewPr>
    <p:cSldViewPr>
      <p:cViewPr varScale="1">
        <p:scale>
          <a:sx n="60" d="100"/>
          <a:sy n="60" d="100"/>
        </p:scale>
        <p:origin x="72" y="1266"/>
      </p:cViewPr>
      <p:guideLst>
        <p:guide pos="7296"/>
        <p:guide pos="384"/>
        <p:guide orient="horz" pos="528"/>
        <p:guide orient="horz" pos="3552"/>
        <p:guide orient="horz" pos="768"/>
        <p:guide pos="4032"/>
        <p:guide pos="3648"/>
        <p:guide orient="horz" pos="1536"/>
        <p:guide orient="horz" pos="18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harine E Meyer" userId="e5f2503e-8ea0-4ab9-9476-ef5284ddd5ef" providerId="ADAL" clId="{0F02F7E2-8B8E-4D92-910D-DE870D7B331A}"/>
    <pc:docChg chg="undo custSel addSld delSld modSld sldOrd">
      <pc:chgData name="Katharine E Meyer" userId="e5f2503e-8ea0-4ab9-9476-ef5284ddd5ef" providerId="ADAL" clId="{0F02F7E2-8B8E-4D92-910D-DE870D7B331A}" dt="2023-12-19T01:03:45.061" v="1098" actId="1076"/>
      <pc:docMkLst>
        <pc:docMk/>
      </pc:docMkLst>
      <pc:sldChg chg="modSp mod">
        <pc:chgData name="Katharine E Meyer" userId="e5f2503e-8ea0-4ab9-9476-ef5284ddd5ef" providerId="ADAL" clId="{0F02F7E2-8B8E-4D92-910D-DE870D7B331A}" dt="2023-12-19T00:48:06.582" v="344"/>
        <pc:sldMkLst>
          <pc:docMk/>
          <pc:sldMk cId="3308071976" sldId="280"/>
        </pc:sldMkLst>
        <pc:spChg chg="mod">
          <ac:chgData name="Katharine E Meyer" userId="e5f2503e-8ea0-4ab9-9476-ef5284ddd5ef" providerId="ADAL" clId="{0F02F7E2-8B8E-4D92-910D-DE870D7B331A}" dt="2023-12-19T00:47:52.506" v="343" actId="20577"/>
          <ac:spMkLst>
            <pc:docMk/>
            <pc:sldMk cId="3308071976" sldId="280"/>
            <ac:spMk id="2" creationId="{51DF3D98-3C30-4CFC-8643-C81E829C8C25}"/>
          </ac:spMkLst>
        </pc:spChg>
        <pc:spChg chg="mod">
          <ac:chgData name="Katharine E Meyer" userId="e5f2503e-8ea0-4ab9-9476-ef5284ddd5ef" providerId="ADAL" clId="{0F02F7E2-8B8E-4D92-910D-DE870D7B331A}" dt="2023-12-19T00:48:06.582" v="344"/>
          <ac:spMkLst>
            <pc:docMk/>
            <pc:sldMk cId="3308071976" sldId="280"/>
            <ac:spMk id="3" creationId="{A068D447-28D3-4F5F-B2DC-FD67E9015868}"/>
          </ac:spMkLst>
        </pc:spChg>
      </pc:sldChg>
      <pc:sldChg chg="modSp mod">
        <pc:chgData name="Katharine E Meyer" userId="e5f2503e-8ea0-4ab9-9476-ef5284ddd5ef" providerId="ADAL" clId="{0F02F7E2-8B8E-4D92-910D-DE870D7B331A}" dt="2023-12-19T00:48:24.852" v="388" actId="27636"/>
        <pc:sldMkLst>
          <pc:docMk/>
          <pc:sldMk cId="627731054" sldId="281"/>
        </pc:sldMkLst>
        <pc:spChg chg="mod">
          <ac:chgData name="Katharine E Meyer" userId="e5f2503e-8ea0-4ab9-9476-ef5284ddd5ef" providerId="ADAL" clId="{0F02F7E2-8B8E-4D92-910D-DE870D7B331A}" dt="2023-12-19T00:48:24.852" v="388" actId="27636"/>
          <ac:spMkLst>
            <pc:docMk/>
            <pc:sldMk cId="627731054" sldId="281"/>
            <ac:spMk id="3" creationId="{A068D447-28D3-4F5F-B2DC-FD67E9015868}"/>
          </ac:spMkLst>
        </pc:spChg>
      </pc:sldChg>
      <pc:sldChg chg="del">
        <pc:chgData name="Katharine E Meyer" userId="e5f2503e-8ea0-4ab9-9476-ef5284ddd5ef" providerId="ADAL" clId="{0F02F7E2-8B8E-4D92-910D-DE870D7B331A}" dt="2023-12-19T00:48:34.929" v="389" actId="47"/>
        <pc:sldMkLst>
          <pc:docMk/>
          <pc:sldMk cId="3729241824" sldId="300"/>
        </pc:sldMkLst>
      </pc:sldChg>
      <pc:sldChg chg="modSp mod">
        <pc:chgData name="Katharine E Meyer" userId="e5f2503e-8ea0-4ab9-9476-ef5284ddd5ef" providerId="ADAL" clId="{0F02F7E2-8B8E-4D92-910D-DE870D7B331A}" dt="2023-12-19T00:48:56.849" v="430" actId="20577"/>
        <pc:sldMkLst>
          <pc:docMk/>
          <pc:sldMk cId="2700317568" sldId="304"/>
        </pc:sldMkLst>
        <pc:spChg chg="mod">
          <ac:chgData name="Katharine E Meyer" userId="e5f2503e-8ea0-4ab9-9476-ef5284ddd5ef" providerId="ADAL" clId="{0F02F7E2-8B8E-4D92-910D-DE870D7B331A}" dt="2023-12-19T00:48:56.849" v="430" actId="20577"/>
          <ac:spMkLst>
            <pc:docMk/>
            <pc:sldMk cId="2700317568" sldId="304"/>
            <ac:spMk id="41" creationId="{A49ABFAC-D966-9A7C-EFB9-4AA2A4BFCB3B}"/>
          </ac:spMkLst>
        </pc:spChg>
      </pc:sldChg>
      <pc:sldChg chg="modSp mod">
        <pc:chgData name="Katharine E Meyer" userId="e5f2503e-8ea0-4ab9-9476-ef5284ddd5ef" providerId="ADAL" clId="{0F02F7E2-8B8E-4D92-910D-DE870D7B331A}" dt="2023-12-19T00:48:44.816" v="410" actId="20577"/>
        <pc:sldMkLst>
          <pc:docMk/>
          <pc:sldMk cId="2352993737" sldId="308"/>
        </pc:sldMkLst>
        <pc:spChg chg="mod">
          <ac:chgData name="Katharine E Meyer" userId="e5f2503e-8ea0-4ab9-9476-ef5284ddd5ef" providerId="ADAL" clId="{0F02F7E2-8B8E-4D92-910D-DE870D7B331A}" dt="2023-12-19T00:48:44.816" v="410" actId="20577"/>
          <ac:spMkLst>
            <pc:docMk/>
            <pc:sldMk cId="2352993737" sldId="308"/>
            <ac:spMk id="2" creationId="{38F5A0AD-52EA-8A3D-00F9-72C649D792FF}"/>
          </ac:spMkLst>
        </pc:spChg>
      </pc:sldChg>
      <pc:sldChg chg="addSp delSp modSp mod ord">
        <pc:chgData name="Katharine E Meyer" userId="e5f2503e-8ea0-4ab9-9476-ef5284ddd5ef" providerId="ADAL" clId="{0F02F7E2-8B8E-4D92-910D-DE870D7B331A}" dt="2023-12-19T01:03:45.061" v="1098" actId="1076"/>
        <pc:sldMkLst>
          <pc:docMk/>
          <pc:sldMk cId="312043735" sldId="311"/>
        </pc:sldMkLst>
        <pc:spChg chg="mod">
          <ac:chgData name="Katharine E Meyer" userId="e5f2503e-8ea0-4ab9-9476-ef5284ddd5ef" providerId="ADAL" clId="{0F02F7E2-8B8E-4D92-910D-DE870D7B331A}" dt="2023-12-19T01:02:59.779" v="1090" actId="1076"/>
          <ac:spMkLst>
            <pc:docMk/>
            <pc:sldMk cId="312043735" sldId="311"/>
            <ac:spMk id="2" creationId="{0649137D-2A6C-3A81-F639-FA3C26C76D3F}"/>
          </ac:spMkLst>
        </pc:spChg>
        <pc:spChg chg="mod">
          <ac:chgData name="Katharine E Meyer" userId="e5f2503e-8ea0-4ab9-9476-ef5284ddd5ef" providerId="ADAL" clId="{0F02F7E2-8B8E-4D92-910D-DE870D7B331A}" dt="2023-12-19T01:01:09.222" v="1064" actId="14100"/>
          <ac:spMkLst>
            <pc:docMk/>
            <pc:sldMk cId="312043735" sldId="311"/>
            <ac:spMk id="3" creationId="{3BAC312B-0248-777F-AEB1-4F76CAA95ABF}"/>
          </ac:spMkLst>
        </pc:spChg>
        <pc:spChg chg="mod">
          <ac:chgData name="Katharine E Meyer" userId="e5f2503e-8ea0-4ab9-9476-ef5284ddd5ef" providerId="ADAL" clId="{0F02F7E2-8B8E-4D92-910D-DE870D7B331A}" dt="2023-12-19T01:03:15.940" v="1093" actId="1076"/>
          <ac:spMkLst>
            <pc:docMk/>
            <pc:sldMk cId="312043735" sldId="311"/>
            <ac:spMk id="4" creationId="{662F7B83-4957-3FDF-FCD7-670A863C20B2}"/>
          </ac:spMkLst>
        </pc:spChg>
        <pc:spChg chg="mod">
          <ac:chgData name="Katharine E Meyer" userId="e5f2503e-8ea0-4ab9-9476-ef5284ddd5ef" providerId="ADAL" clId="{0F02F7E2-8B8E-4D92-910D-DE870D7B331A}" dt="2023-12-19T01:03:06.213" v="1091" actId="1076"/>
          <ac:spMkLst>
            <pc:docMk/>
            <pc:sldMk cId="312043735" sldId="311"/>
            <ac:spMk id="5" creationId="{568C0CFC-4DE9-71AA-6D3C-E8652D9BEBF5}"/>
          </ac:spMkLst>
        </pc:spChg>
        <pc:spChg chg="mod">
          <ac:chgData name="Katharine E Meyer" userId="e5f2503e-8ea0-4ab9-9476-ef5284ddd5ef" providerId="ADAL" clId="{0F02F7E2-8B8E-4D92-910D-DE870D7B331A}" dt="2023-12-19T01:03:11.828" v="1092" actId="1076"/>
          <ac:spMkLst>
            <pc:docMk/>
            <pc:sldMk cId="312043735" sldId="311"/>
            <ac:spMk id="6" creationId="{B68524C6-142C-4627-2305-AAB73C14EE1A}"/>
          </ac:spMkLst>
        </pc:spChg>
        <pc:spChg chg="mod">
          <ac:chgData name="Katharine E Meyer" userId="e5f2503e-8ea0-4ab9-9476-ef5284ddd5ef" providerId="ADAL" clId="{0F02F7E2-8B8E-4D92-910D-DE870D7B331A}" dt="2023-12-19T01:02:39.155" v="1087"/>
          <ac:spMkLst>
            <pc:docMk/>
            <pc:sldMk cId="312043735" sldId="311"/>
            <ac:spMk id="8" creationId="{A82C041C-BA32-9DB5-9158-1264919F5376}"/>
          </ac:spMkLst>
        </pc:spChg>
        <pc:spChg chg="del mod">
          <ac:chgData name="Katharine E Meyer" userId="e5f2503e-8ea0-4ab9-9476-ef5284ddd5ef" providerId="ADAL" clId="{0F02F7E2-8B8E-4D92-910D-DE870D7B331A}" dt="2023-12-19T00:50:15.770" v="492" actId="478"/>
          <ac:spMkLst>
            <pc:docMk/>
            <pc:sldMk cId="312043735" sldId="311"/>
            <ac:spMk id="10" creationId="{483C06D0-E1DB-BF5B-0723-E86ECD593FA6}"/>
          </ac:spMkLst>
        </pc:spChg>
        <pc:spChg chg="del">
          <ac:chgData name="Katharine E Meyer" userId="e5f2503e-8ea0-4ab9-9476-ef5284ddd5ef" providerId="ADAL" clId="{0F02F7E2-8B8E-4D92-910D-DE870D7B331A}" dt="2023-12-19T00:51:55.455" v="670" actId="478"/>
          <ac:spMkLst>
            <pc:docMk/>
            <pc:sldMk cId="312043735" sldId="311"/>
            <ac:spMk id="11" creationId="{763E08B0-2334-33D6-E6CC-5D7120AD82A8}"/>
          </ac:spMkLst>
        </pc:spChg>
        <pc:spChg chg="del">
          <ac:chgData name="Katharine E Meyer" userId="e5f2503e-8ea0-4ab9-9476-ef5284ddd5ef" providerId="ADAL" clId="{0F02F7E2-8B8E-4D92-910D-DE870D7B331A}" dt="2023-12-19T00:52:38.833" v="784" actId="478"/>
          <ac:spMkLst>
            <pc:docMk/>
            <pc:sldMk cId="312043735" sldId="311"/>
            <ac:spMk id="12" creationId="{B0661D74-2EFE-C693-BB74-D733AD13A861}"/>
          </ac:spMkLst>
        </pc:spChg>
        <pc:spChg chg="del mod">
          <ac:chgData name="Katharine E Meyer" userId="e5f2503e-8ea0-4ab9-9476-ef5284ddd5ef" providerId="ADAL" clId="{0F02F7E2-8B8E-4D92-910D-DE870D7B331A}" dt="2023-12-19T00:52:36.514" v="783" actId="478"/>
          <ac:spMkLst>
            <pc:docMk/>
            <pc:sldMk cId="312043735" sldId="311"/>
            <ac:spMk id="13" creationId="{13F81BE4-398C-16CD-B300-25082227312B}"/>
          </ac:spMkLst>
        </pc:spChg>
        <pc:spChg chg="del mod">
          <ac:chgData name="Katharine E Meyer" userId="e5f2503e-8ea0-4ab9-9476-ef5284ddd5ef" providerId="ADAL" clId="{0F02F7E2-8B8E-4D92-910D-DE870D7B331A}" dt="2023-12-19T00:52:48.401" v="788" actId="478"/>
          <ac:spMkLst>
            <pc:docMk/>
            <pc:sldMk cId="312043735" sldId="311"/>
            <ac:spMk id="14" creationId="{43DFEEA6-4AAD-5436-17AA-56EFDA3E432C}"/>
          </ac:spMkLst>
        </pc:spChg>
        <pc:spChg chg="add del mod">
          <ac:chgData name="Katharine E Meyer" userId="e5f2503e-8ea0-4ab9-9476-ef5284ddd5ef" providerId="ADAL" clId="{0F02F7E2-8B8E-4D92-910D-DE870D7B331A}" dt="2023-12-19T00:52:46.172" v="787" actId="478"/>
          <ac:spMkLst>
            <pc:docMk/>
            <pc:sldMk cId="312043735" sldId="311"/>
            <ac:spMk id="15" creationId="{0D2AD781-CE54-47AA-8E01-806A5D605CAB}"/>
          </ac:spMkLst>
        </pc:spChg>
        <pc:spChg chg="add del mod">
          <ac:chgData name="Katharine E Meyer" userId="e5f2503e-8ea0-4ab9-9476-ef5284ddd5ef" providerId="ADAL" clId="{0F02F7E2-8B8E-4D92-910D-DE870D7B331A}" dt="2023-12-19T00:51:59.564" v="671" actId="478"/>
          <ac:spMkLst>
            <pc:docMk/>
            <pc:sldMk cId="312043735" sldId="311"/>
            <ac:spMk id="29" creationId="{A3C1F542-2166-47CE-BDE3-2E71A6898CB1}"/>
          </ac:spMkLst>
        </pc:spChg>
        <pc:spChg chg="add del mod">
          <ac:chgData name="Katharine E Meyer" userId="e5f2503e-8ea0-4ab9-9476-ef5284ddd5ef" providerId="ADAL" clId="{0F02F7E2-8B8E-4D92-910D-DE870D7B331A}" dt="2023-12-19T00:52:40.092" v="785" actId="478"/>
          <ac:spMkLst>
            <pc:docMk/>
            <pc:sldMk cId="312043735" sldId="311"/>
            <ac:spMk id="32" creationId="{D1262C0B-1857-44FA-B270-11B844D020C7}"/>
          </ac:spMkLst>
        </pc:spChg>
        <pc:spChg chg="add del mod">
          <ac:chgData name="Katharine E Meyer" userId="e5f2503e-8ea0-4ab9-9476-ef5284ddd5ef" providerId="ADAL" clId="{0F02F7E2-8B8E-4D92-910D-DE870D7B331A}" dt="2023-12-19T00:52:41.628" v="786" actId="478"/>
          <ac:spMkLst>
            <pc:docMk/>
            <pc:sldMk cId="312043735" sldId="311"/>
            <ac:spMk id="34" creationId="{11595BF0-CD38-44ED-B3ED-982BFD0BF1A1}"/>
          </ac:spMkLst>
        </pc:spChg>
        <pc:spChg chg="add del mod">
          <ac:chgData name="Katharine E Meyer" userId="e5f2503e-8ea0-4ab9-9476-ef5284ddd5ef" providerId="ADAL" clId="{0F02F7E2-8B8E-4D92-910D-DE870D7B331A}" dt="2023-12-19T00:52:50.605" v="789" actId="478"/>
          <ac:spMkLst>
            <pc:docMk/>
            <pc:sldMk cId="312043735" sldId="311"/>
            <ac:spMk id="36" creationId="{DB302A55-2AE1-47DC-A510-508EFF2F5B11}"/>
          </ac:spMkLst>
        </pc:spChg>
        <pc:spChg chg="mod">
          <ac:chgData name="Katharine E Meyer" userId="e5f2503e-8ea0-4ab9-9476-ef5284ddd5ef" providerId="ADAL" clId="{0F02F7E2-8B8E-4D92-910D-DE870D7B331A}" dt="2023-12-19T01:02:24.585" v="1086" actId="20577"/>
          <ac:spMkLst>
            <pc:docMk/>
            <pc:sldMk cId="312043735" sldId="311"/>
            <ac:spMk id="43" creationId="{6F402D0D-1253-FDCF-200C-358D2373CCEA}"/>
          </ac:spMkLst>
        </pc:spChg>
        <pc:spChg chg="add mod">
          <ac:chgData name="Katharine E Meyer" userId="e5f2503e-8ea0-4ab9-9476-ef5284ddd5ef" providerId="ADAL" clId="{0F02F7E2-8B8E-4D92-910D-DE870D7B331A}" dt="2023-12-19T01:03:19.740" v="1094" actId="1076"/>
          <ac:spMkLst>
            <pc:docMk/>
            <pc:sldMk cId="312043735" sldId="311"/>
            <ac:spMk id="50" creationId="{7677BA2B-3EDB-458F-948E-8D7ED398B0EC}"/>
          </ac:spMkLst>
        </pc:spChg>
        <pc:spChg chg="add del mod">
          <ac:chgData name="Katharine E Meyer" userId="e5f2503e-8ea0-4ab9-9476-ef5284ddd5ef" providerId="ADAL" clId="{0F02F7E2-8B8E-4D92-910D-DE870D7B331A}" dt="2023-12-19T00:57:33.375" v="962"/>
          <ac:spMkLst>
            <pc:docMk/>
            <pc:sldMk cId="312043735" sldId="311"/>
            <ac:spMk id="52" creationId="{D355453D-4C4E-4830-92A9-E65044A72DFB}"/>
          </ac:spMkLst>
        </pc:spChg>
        <pc:spChg chg="add mod">
          <ac:chgData name="Katharine E Meyer" userId="e5f2503e-8ea0-4ab9-9476-ef5284ddd5ef" providerId="ADAL" clId="{0F02F7E2-8B8E-4D92-910D-DE870D7B331A}" dt="2023-12-19T01:03:29.405" v="1095" actId="1076"/>
          <ac:spMkLst>
            <pc:docMk/>
            <pc:sldMk cId="312043735" sldId="311"/>
            <ac:spMk id="53" creationId="{A784E26C-DB63-4747-9E9B-7DED343BD578}"/>
          </ac:spMkLst>
        </pc:spChg>
        <pc:spChg chg="add mod">
          <ac:chgData name="Katharine E Meyer" userId="e5f2503e-8ea0-4ab9-9476-ef5284ddd5ef" providerId="ADAL" clId="{0F02F7E2-8B8E-4D92-910D-DE870D7B331A}" dt="2023-12-19T01:03:37.669" v="1096" actId="1076"/>
          <ac:spMkLst>
            <pc:docMk/>
            <pc:sldMk cId="312043735" sldId="311"/>
            <ac:spMk id="54" creationId="{ECA0B18E-FE8E-405A-B416-FEE1F63791AA}"/>
          </ac:spMkLst>
        </pc:spChg>
        <pc:spChg chg="add mod">
          <ac:chgData name="Katharine E Meyer" userId="e5f2503e-8ea0-4ab9-9476-ef5284ddd5ef" providerId="ADAL" clId="{0F02F7E2-8B8E-4D92-910D-DE870D7B331A}" dt="2023-12-19T01:03:40.470" v="1097" actId="1076"/>
          <ac:spMkLst>
            <pc:docMk/>
            <pc:sldMk cId="312043735" sldId="311"/>
            <ac:spMk id="55" creationId="{8E73E2AA-0888-44C8-A08E-5545D220A509}"/>
          </ac:spMkLst>
        </pc:spChg>
        <pc:spChg chg="add mod">
          <ac:chgData name="Katharine E Meyer" userId="e5f2503e-8ea0-4ab9-9476-ef5284ddd5ef" providerId="ADAL" clId="{0F02F7E2-8B8E-4D92-910D-DE870D7B331A}" dt="2023-12-19T01:03:45.061" v="1098" actId="1076"/>
          <ac:spMkLst>
            <pc:docMk/>
            <pc:sldMk cId="312043735" sldId="311"/>
            <ac:spMk id="56" creationId="{19CA0EF8-4160-4C14-943C-5B7AACCF0A81}"/>
          </ac:spMkLst>
        </pc:spChg>
        <pc:cxnChg chg="del mod">
          <ac:chgData name="Katharine E Meyer" userId="e5f2503e-8ea0-4ab9-9476-ef5284ddd5ef" providerId="ADAL" clId="{0F02F7E2-8B8E-4D92-910D-DE870D7B331A}" dt="2023-12-19T00:54:26.929" v="836" actId="478"/>
          <ac:cxnSpMkLst>
            <pc:docMk/>
            <pc:sldMk cId="312043735" sldId="311"/>
            <ac:cxnSpMk id="45" creationId="{B8BFA6A1-385F-2847-59C6-213D0606710D}"/>
          </ac:cxnSpMkLst>
        </pc:cxnChg>
        <pc:cxnChg chg="del mod">
          <ac:chgData name="Katharine E Meyer" userId="e5f2503e-8ea0-4ab9-9476-ef5284ddd5ef" providerId="ADAL" clId="{0F02F7E2-8B8E-4D92-910D-DE870D7B331A}" dt="2023-12-19T00:54:25.136" v="834" actId="478"/>
          <ac:cxnSpMkLst>
            <pc:docMk/>
            <pc:sldMk cId="312043735" sldId="311"/>
            <ac:cxnSpMk id="47" creationId="{BC3D7D22-1710-7586-51EC-807950387573}"/>
          </ac:cxnSpMkLst>
        </pc:cxnChg>
        <pc:cxnChg chg="del mod">
          <ac:chgData name="Katharine E Meyer" userId="e5f2503e-8ea0-4ab9-9476-ef5284ddd5ef" providerId="ADAL" clId="{0F02F7E2-8B8E-4D92-910D-DE870D7B331A}" dt="2023-12-19T00:54:25.922" v="835" actId="478"/>
          <ac:cxnSpMkLst>
            <pc:docMk/>
            <pc:sldMk cId="312043735" sldId="311"/>
            <ac:cxnSpMk id="49" creationId="{900822B8-79FE-91B5-6738-C9AA0E33984E}"/>
          </ac:cxnSpMkLst>
        </pc:cxnChg>
        <pc:cxnChg chg="del mod">
          <ac:chgData name="Katharine E Meyer" userId="e5f2503e-8ea0-4ab9-9476-ef5284ddd5ef" providerId="ADAL" clId="{0F02F7E2-8B8E-4D92-910D-DE870D7B331A}" dt="2023-12-19T00:54:24.052" v="833" actId="478"/>
          <ac:cxnSpMkLst>
            <pc:docMk/>
            <pc:sldMk cId="312043735" sldId="311"/>
            <ac:cxnSpMk id="51" creationId="{48A4C37F-6D4C-F508-C28E-2170FC2A6D8F}"/>
          </ac:cxnSpMkLst>
        </pc:cxnChg>
      </pc:sldChg>
      <pc:sldChg chg="modSp mod">
        <pc:chgData name="Katharine E Meyer" userId="e5f2503e-8ea0-4ab9-9476-ef5284ddd5ef" providerId="ADAL" clId="{0F02F7E2-8B8E-4D92-910D-DE870D7B331A}" dt="2023-12-19T00:47:10.473" v="327" actId="20577"/>
        <pc:sldMkLst>
          <pc:docMk/>
          <pc:sldMk cId="3044628768" sldId="312"/>
        </pc:sldMkLst>
        <pc:spChg chg="mod">
          <ac:chgData name="Katharine E Meyer" userId="e5f2503e-8ea0-4ab9-9476-ef5284ddd5ef" providerId="ADAL" clId="{0F02F7E2-8B8E-4D92-910D-DE870D7B331A}" dt="2023-12-19T00:47:10.473" v="327" actId="20577"/>
          <ac:spMkLst>
            <pc:docMk/>
            <pc:sldMk cId="3044628768" sldId="312"/>
            <ac:spMk id="41" creationId="{A49ABFAC-D966-9A7C-EFB9-4AA2A4BFCB3B}"/>
          </ac:spMkLst>
        </pc:spChg>
      </pc:sldChg>
      <pc:sldChg chg="addSp modSp mod">
        <pc:chgData name="Katharine E Meyer" userId="e5f2503e-8ea0-4ab9-9476-ef5284ddd5ef" providerId="ADAL" clId="{0F02F7E2-8B8E-4D92-910D-DE870D7B331A}" dt="2023-12-19T00:42:10.263" v="259" actId="6549"/>
        <pc:sldMkLst>
          <pc:docMk/>
          <pc:sldMk cId="2202590019" sldId="319"/>
        </pc:sldMkLst>
        <pc:spChg chg="add mod">
          <ac:chgData name="Katharine E Meyer" userId="e5f2503e-8ea0-4ab9-9476-ef5284ddd5ef" providerId="ADAL" clId="{0F02F7E2-8B8E-4D92-910D-DE870D7B331A}" dt="2023-12-19T00:42:10.263" v="259" actId="6549"/>
          <ac:spMkLst>
            <pc:docMk/>
            <pc:sldMk cId="2202590019" sldId="319"/>
            <ac:spMk id="9" creationId="{8D16EE8C-44D1-471D-BF74-084BA9856ECD}"/>
          </ac:spMkLst>
        </pc:spChg>
        <pc:spChg chg="mod">
          <ac:chgData name="Katharine E Meyer" userId="e5f2503e-8ea0-4ab9-9476-ef5284ddd5ef" providerId="ADAL" clId="{0F02F7E2-8B8E-4D92-910D-DE870D7B331A}" dt="2023-12-19T00:41:58.570" v="258" actId="20577"/>
          <ac:spMkLst>
            <pc:docMk/>
            <pc:sldMk cId="2202590019" sldId="319"/>
            <ac:spMk id="45" creationId="{2A504466-AF6B-14A5-DBE7-37A09EC63EC7}"/>
          </ac:spMkLst>
        </pc:spChg>
      </pc:sldChg>
      <pc:sldChg chg="modSp mod">
        <pc:chgData name="Katharine E Meyer" userId="e5f2503e-8ea0-4ab9-9476-ef5284ddd5ef" providerId="ADAL" clId="{0F02F7E2-8B8E-4D92-910D-DE870D7B331A}" dt="2023-12-19T00:44:34.709" v="311" actId="20577"/>
        <pc:sldMkLst>
          <pc:docMk/>
          <pc:sldMk cId="3231967511" sldId="324"/>
        </pc:sldMkLst>
        <pc:spChg chg="mod">
          <ac:chgData name="Katharine E Meyer" userId="e5f2503e-8ea0-4ab9-9476-ef5284ddd5ef" providerId="ADAL" clId="{0F02F7E2-8B8E-4D92-910D-DE870D7B331A}" dt="2023-12-19T00:44:34.709" v="311" actId="20577"/>
          <ac:spMkLst>
            <pc:docMk/>
            <pc:sldMk cId="3231967511" sldId="324"/>
            <ac:spMk id="5" creationId="{C4CDA331-68CA-C2AE-0A48-6F7117361A05}"/>
          </ac:spMkLst>
        </pc:spChg>
      </pc:sldChg>
      <pc:sldChg chg="modSp add mod">
        <pc:chgData name="Katharine E Meyer" userId="e5f2503e-8ea0-4ab9-9476-ef5284ddd5ef" providerId="ADAL" clId="{0F02F7E2-8B8E-4D92-910D-DE870D7B331A}" dt="2023-12-19T00:39:17.116" v="161" actId="6549"/>
        <pc:sldMkLst>
          <pc:docMk/>
          <pc:sldMk cId="2502433065" sldId="327"/>
        </pc:sldMkLst>
        <pc:spChg chg="mod">
          <ac:chgData name="Katharine E Meyer" userId="e5f2503e-8ea0-4ab9-9476-ef5284ddd5ef" providerId="ADAL" clId="{0F02F7E2-8B8E-4D92-910D-DE870D7B331A}" dt="2023-12-19T00:39:17.116" v="161" actId="6549"/>
          <ac:spMkLst>
            <pc:docMk/>
            <pc:sldMk cId="2502433065" sldId="327"/>
            <ac:spMk id="15" creationId="{10B8070C-89EB-49A4-86D5-EC7BDE48DB74}"/>
          </ac:spMkLst>
        </pc:spChg>
        <pc:spChg chg="mod">
          <ac:chgData name="Katharine E Meyer" userId="e5f2503e-8ea0-4ab9-9476-ef5284ddd5ef" providerId="ADAL" clId="{0F02F7E2-8B8E-4D92-910D-DE870D7B331A}" dt="2023-12-19T00:38:35.246" v="75" actId="20577"/>
          <ac:spMkLst>
            <pc:docMk/>
            <pc:sldMk cId="2502433065" sldId="327"/>
            <ac:spMk id="41" creationId="{A49ABFAC-D966-9A7C-EFB9-4AA2A4BFCB3B}"/>
          </ac:spMkLst>
        </pc:spChg>
        <pc:spChg chg="mod">
          <ac:chgData name="Katharine E Meyer" userId="e5f2503e-8ea0-4ab9-9476-ef5284ddd5ef" providerId="ADAL" clId="{0F02F7E2-8B8E-4D92-910D-DE870D7B331A}" dt="2023-12-19T00:39:02.718" v="160" actId="20577"/>
          <ac:spMkLst>
            <pc:docMk/>
            <pc:sldMk cId="2502433065" sldId="327"/>
            <ac:spMk id="45" creationId="{2A504466-AF6B-14A5-DBE7-37A09EC63EC7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FF-4A8B-8217-909ECBBB84C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5FF-4A8B-8217-909ECBBB84C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5FF-4A8B-8217-909ECBBB84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8"/>
        <c:overlap val="-27"/>
        <c:axId val="1958845040"/>
        <c:axId val="1994725328"/>
      </c:barChart>
      <c:catAx>
        <c:axId val="1958845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spc="1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94725328"/>
        <c:crosses val="autoZero"/>
        <c:auto val="1"/>
        <c:lblAlgn val="ctr"/>
        <c:lblOffset val="100"/>
        <c:noMultiLvlLbl val="0"/>
      </c:catAx>
      <c:valAx>
        <c:axId val="1994725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588450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spc="1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88E34-8C8C-8747-BADB-40E1ACC00129}" type="datetimeFigureOut">
              <a:rPr lang="en-US" smtClean="0"/>
              <a:t>12/18/2023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E5FCA-B2DD-C941-A2C1-6389394334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896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E5FCA-B2DD-C941-A2C1-63893943348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009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734DBF-D33A-9B28-288C-C2DAB9E541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anchor="t">
            <a:noAutofit/>
          </a:bodyPr>
          <a:lstStyle>
            <a:lvl1pPr algn="l">
              <a:defRPr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4901184"/>
            <a:ext cx="10040112" cy="1280160"/>
          </a:xfrm>
        </p:spPr>
        <p:txBody>
          <a:bodyPr/>
          <a:lstStyle>
            <a:lvl1pPr marL="0" indent="0" algn="l">
              <a:buNone/>
              <a:defRPr sz="2400" b="1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345C5D8-082A-AC27-3801-7A6EC37519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809"/>
          <a:stretch/>
        </p:blipFill>
        <p:spPr>
          <a:xfrm>
            <a:off x="0" y="0"/>
            <a:ext cx="5467552" cy="23500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31883F-9B23-B442-5F02-C2D25BB37C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41236" y="1234440"/>
            <a:ext cx="4950764" cy="5623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3127248"/>
            <a:ext cx="2029968" cy="2514600"/>
          </a:xfrm>
          <a:solidFill>
            <a:schemeClr val="accent6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843784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843784" y="3127248"/>
            <a:ext cx="2029968" cy="2514600"/>
          </a:xfr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A48939F-0CF9-9CBD-F606-7A4850B910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84064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693BC756-2B97-9751-B879-03B6F1C405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84064" y="3127248"/>
            <a:ext cx="2029968" cy="2514600"/>
          </a:xfr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843F725B-A33F-7FB2-E5C4-96EA15466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5200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D9DD0DA7-5A1E-5312-178F-13561EF7C23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315200" y="3127248"/>
            <a:ext cx="2029968" cy="2514600"/>
          </a:xfr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5FBC3880-98AC-466C-7AD1-FDC8B395870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6336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4965100-8EF5-0264-CEE5-BD5BF190163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546336" y="3127248"/>
            <a:ext cx="2029968" cy="2514600"/>
          </a:xfr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653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CC3D06-2435-B655-8AA5-11CCBBEF19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62234" y="0"/>
            <a:ext cx="3429766" cy="68214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5D1E9421-BC85-99CB-EB40-1863FA6227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-25907" y="3072704"/>
            <a:ext cx="1783080" cy="512064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47BABAF8-5220-1E24-CE43-927FCCA269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46218" y="2432434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33">
            <a:extLst>
              <a:ext uri="{FF2B5EF4-FFF2-40B4-BE49-F238E27FC236}">
                <a16:creationId xmlns:a16="http://schemas.microsoft.com/office/drawing/2014/main" id="{F1D095F8-4552-1F88-C37B-99775B68AC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2196136" y="4517644"/>
            <a:ext cx="1783080" cy="512064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8" name="Text Placeholder 40">
            <a:extLst>
              <a:ext uri="{FF2B5EF4-FFF2-40B4-BE49-F238E27FC236}">
                <a16:creationId xmlns:a16="http://schemas.microsoft.com/office/drawing/2014/main" id="{4C4BFA3E-7B57-DCDD-4EA6-16C64A3756B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83307" y="3882136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3">
            <a:extLst>
              <a:ext uri="{FF2B5EF4-FFF2-40B4-BE49-F238E27FC236}">
                <a16:creationId xmlns:a16="http://schemas.microsoft.com/office/drawing/2014/main" id="{C65BF0DD-74C0-E055-CCAC-600751F517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4418179" y="3067943"/>
            <a:ext cx="1783080" cy="512064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4" name="Text Placeholder 40">
            <a:extLst>
              <a:ext uri="{FF2B5EF4-FFF2-40B4-BE49-F238E27FC236}">
                <a16:creationId xmlns:a16="http://schemas.microsoft.com/office/drawing/2014/main" id="{25927394-D1A0-C084-C689-F7A4EEE924C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89586" y="2432435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3">
            <a:extLst>
              <a:ext uri="{FF2B5EF4-FFF2-40B4-BE49-F238E27FC236}">
                <a16:creationId xmlns:a16="http://schemas.microsoft.com/office/drawing/2014/main" id="{08F0F1F2-0D4E-95EA-349B-D734163FD5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16200000">
            <a:off x="6640222" y="4517644"/>
            <a:ext cx="1783080" cy="512064"/>
          </a:xfrm>
          <a:solidFill>
            <a:schemeClr val="accent4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6" name="Text Placeholder 40">
            <a:extLst>
              <a:ext uri="{FF2B5EF4-FFF2-40B4-BE49-F238E27FC236}">
                <a16:creationId xmlns:a16="http://schemas.microsoft.com/office/drawing/2014/main" id="{B322E7EB-0174-5A8C-5BE3-F501B5670F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27392" y="3882136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3">
            <a:extLst>
              <a:ext uri="{FF2B5EF4-FFF2-40B4-BE49-F238E27FC236}">
                <a16:creationId xmlns:a16="http://schemas.microsoft.com/office/drawing/2014/main" id="{36C15449-A445-41A6-EAD9-37446450CC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8862264" y="3072704"/>
            <a:ext cx="1783080" cy="512064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5" name="Text Placeholder 40">
            <a:extLst>
              <a:ext uri="{FF2B5EF4-FFF2-40B4-BE49-F238E27FC236}">
                <a16:creationId xmlns:a16="http://schemas.microsoft.com/office/drawing/2014/main" id="{E6B7327B-EA3B-790D-AB08-0ED1D2FB40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035230" y="2437196"/>
            <a:ext cx="1796654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120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070F102-837A-486A-0CD4-E957B66B87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931920"/>
            <a:ext cx="5470497" cy="2926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9FAF77-1797-C11F-A1A9-B351E30B37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8215" y="0"/>
            <a:ext cx="4983785" cy="22768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5157787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2871216"/>
            <a:ext cx="5157787" cy="3247462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0" y="2438400"/>
            <a:ext cx="5183188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800" y="2871216"/>
            <a:ext cx="5183188" cy="3247462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E1E66A3-7FD1-08A5-8B20-36C5331DCF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3650" y="4014216"/>
            <a:ext cx="5738350" cy="28437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64B067-71A6-CB30-BD46-5499FAAE00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458968" cy="29199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3419856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2871216"/>
            <a:ext cx="3419856" cy="2925554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07408" y="2438400"/>
            <a:ext cx="3419856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07408" y="2871216"/>
            <a:ext cx="3419856" cy="2925554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A48939F-0CF9-9CBD-F606-7A4850B910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83880" y="2438400"/>
            <a:ext cx="3419856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693BC756-2B97-9751-B879-03B6F1C405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83880" y="2871216"/>
            <a:ext cx="3419856" cy="2925554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2877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5F45936-2436-D9FD-A05D-F3C70F90FD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758530"/>
            <a:ext cx="4700016" cy="3099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F862D5-CF3B-E45B-934F-ACEF42B35B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148072" cy="343627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16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8889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9AFB71-7F33-280E-7877-06F4AFFF06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B0FF2F-3458-EA78-83DC-46FB2E5CE1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anchor="t">
            <a:noAutofit/>
          </a:bodyPr>
          <a:lstStyle>
            <a:lvl1pPr algn="l">
              <a:defRPr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C93615E-193E-5253-6EE0-EC01791E3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3483864"/>
            <a:ext cx="10040112" cy="1280160"/>
          </a:xfrm>
        </p:spPr>
        <p:txBody>
          <a:bodyPr/>
          <a:lstStyle>
            <a:lvl1pPr marL="0" indent="0" algn="l">
              <a:buNone/>
              <a:defRPr sz="2400" b="1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355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BDEDC48-AA67-6FC9-FF0E-CD3CB49A5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54185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54AE8D-13E4-BDDA-7C36-A9E08FD0A0E8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E37136-8479-8CDC-7EEB-030C1A8151EF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C6EFE9-BD9C-6124-823A-BD1C488321D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53473-DF27-C657-627F-ED66976E076B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1D3B0F0-DE71-18AB-7957-4CFA29C3A3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57290"/>
            <a:ext cx="5797296" cy="60007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04770F-E995-EF98-B4D1-9F13733EEF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3000" y="0"/>
            <a:ext cx="3429000" cy="6807199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400" b="1" spc="2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24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24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24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24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844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0328C38-4E83-27EA-9D01-DDDF734988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70576" y="3428234"/>
            <a:ext cx="6821424" cy="34297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70B91D-A39E-3D53-DBBB-DF836D19BE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654518" cy="5239512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16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504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EC1861-1570-5A6A-D3BA-4A17F008A5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B0FF2F-3458-EA78-83DC-46FB2E5CE1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anchor="t">
            <a:noAutofit/>
          </a:bodyPr>
          <a:lstStyle>
            <a:lvl1pPr algn="l">
              <a:defRPr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C93615E-193E-5253-6EE0-EC01791E3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4901184"/>
            <a:ext cx="10040112" cy="1280160"/>
          </a:xfrm>
        </p:spPr>
        <p:txBody>
          <a:bodyPr/>
          <a:lstStyle>
            <a:lvl1pPr marL="0" indent="0" algn="l">
              <a:buNone/>
              <a:defRPr sz="2400" b="1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437D9B2-AE86-9092-7072-0F717E3CA8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655535"/>
            <a:ext cx="4727448" cy="32024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F7E0A5-7E8E-4A90-B415-12984C7AB2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48245" y="0"/>
            <a:ext cx="5643755" cy="2313432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16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802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FA7995-D0F4-05F2-CDF1-463407E3BA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31909" y="0"/>
            <a:ext cx="5160091" cy="40416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2D768B-E662-B315-7576-313DFCE2AB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127248"/>
            <a:ext cx="4162200" cy="37307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7" y="2441448"/>
            <a:ext cx="10972800" cy="3044952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390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8303F0-A6CC-605A-D08C-4E4ED07C2F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196903" cy="36118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4458FB-E7BB-F476-4A31-9C5AA406E2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02680" y="4079057"/>
            <a:ext cx="5989320" cy="2778943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240" y="2651760"/>
            <a:ext cx="6309360" cy="1580714"/>
          </a:xfrm>
        </p:spPr>
        <p:txBody>
          <a:bodyPr lIns="91440" rIns="91440" anchor="t"/>
          <a:lstStyle>
            <a:lvl1pPr algn="l">
              <a:lnSpc>
                <a:spcPct val="100000"/>
              </a:lnSpc>
              <a:defRPr sz="2800" cap="none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4138E8D-4D76-2023-4B97-8ACB8894C5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3240" y="4232475"/>
            <a:ext cx="5775960" cy="333945"/>
          </a:xfrm>
        </p:spPr>
        <p:txBody>
          <a:bodyPr/>
          <a:lstStyle>
            <a:lvl1pPr marL="0" indent="0">
              <a:buNone/>
              <a:defRPr sz="1800" spc="2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D1FFE415-7AFC-D826-1BD1-1993DED3B0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37922" y="3591339"/>
            <a:ext cx="1171575" cy="238760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17000" b="1" cap="all" spc="300" dirty="0">
                <a:ln w="28575">
                  <a:solidFill>
                    <a:schemeClr val="tx1"/>
                  </a:solidFill>
                </a:ln>
                <a:noFill/>
                <a:latin typeface="+mj-lt"/>
                <a:ea typeface="+mj-ea"/>
              </a:defRPr>
            </a:lvl1pPr>
          </a:lstStyle>
          <a:p>
            <a:pPr marL="914400" lvl="0" indent="-1143000">
              <a:spcBef>
                <a:spcPct val="0"/>
              </a:spcBef>
            </a:pPr>
            <a:r>
              <a:rPr lang="en-US" dirty="0"/>
              <a:t>”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0962DFC0-ADB3-684B-6F72-9C45BB48C2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61" y="1982216"/>
            <a:ext cx="1171575" cy="2386584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17000" b="1" cap="all" spc="300" dirty="0">
                <a:ln w="28575">
                  <a:solidFill>
                    <a:schemeClr val="tx1"/>
                  </a:solidFill>
                </a:ln>
                <a:noFill/>
                <a:latin typeface="+mj-lt"/>
                <a:ea typeface="+mj-ea"/>
              </a:defRPr>
            </a:lvl1pPr>
          </a:lstStyle>
          <a:p>
            <a:pPr marL="914400" lvl="0" indent="-1143000">
              <a:spcBef>
                <a:spcPct val="0"/>
              </a:spcBef>
            </a:pPr>
            <a:r>
              <a:rPr lang="en-US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330879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C6FB24-160F-388E-8450-E5C970E243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64792"/>
            <a:ext cx="5359935" cy="50932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0AF7F25-1C65-DB7F-9FA3-300318BD4B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62085" y="0"/>
            <a:ext cx="2929915" cy="2752344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DCE0745D-AFE6-DE6D-B026-1FF13F34E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0120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956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8956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30752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29588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29588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64808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63644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3644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98864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97700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97700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63C6C7E-F363-1F17-B288-D4D45B87028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6D4091-312C-81B9-BAF6-5E0D6F665E5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6A3FD7E-DF96-B9E4-8D70-DA62CC3390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66265"/>
            <a:ext cx="5358384" cy="5091735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DCE0745D-AFE6-DE6D-B026-1FF13F34E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739AFCF1-55F0-974F-0F5C-34444B290B5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77CF7DE5-8E6D-2C2C-A514-BAB6D4B6FF3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7200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993392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3">
            <a:extLst>
              <a:ext uri="{FF2B5EF4-FFF2-40B4-BE49-F238E27FC236}">
                <a16:creationId xmlns:a16="http://schemas.microsoft.com/office/drawing/2014/main" id="{DBA744D6-401F-C995-EF58-BD24A0DD8581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1993392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18688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18688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B1201CED-247A-16CA-9F03-BF32393D3B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8688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2D5FA954-036C-191F-7040-1848AB2BE3C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18688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4745736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3">
            <a:extLst>
              <a:ext uri="{FF2B5EF4-FFF2-40B4-BE49-F238E27FC236}">
                <a16:creationId xmlns:a16="http://schemas.microsoft.com/office/drawing/2014/main" id="{8CFBAF86-D36B-F789-2C9C-78C6830B13C9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4745736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66787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66787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6E32CE61-2D9B-C245-0D18-C33760B0853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66787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E4068D0A-21CD-897C-9CC1-0BFDAABBD4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966787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7498080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C110D526-1AE4-5106-E956-0B2ED3A4D4BC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498080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32520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32520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3858F91A-46AA-AF23-2716-3B2B678BBE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32520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EBC002F6-7435-833F-0E8B-30A53B0755A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32520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10250424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2CBF8435-BD05-F386-4E6E-F2B6F6894FD7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10250424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63C6C7E-F363-1F17-B288-D4D45B87028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6D4091-312C-81B9-BAF6-5E0D6F665E5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523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E020D11E-3FF2-1E7F-038B-4F9534916FEB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660127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3104752"/>
            <a:ext cx="11430000" cy="20922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1" i="0" spc="2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1" i="0" spc="2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&lt;##&gt;</a:t>
            </a: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51" r:id="rId4"/>
    <p:sldLayoutId id="2147483662" r:id="rId5"/>
    <p:sldLayoutId id="2147483665" r:id="rId6"/>
    <p:sldLayoutId id="2147483669" r:id="rId7"/>
    <p:sldLayoutId id="2147483658" r:id="rId8"/>
    <p:sldLayoutId id="2147483666" r:id="rId9"/>
    <p:sldLayoutId id="2147483668" r:id="rId10"/>
    <p:sldLayoutId id="2147483670" r:id="rId11"/>
    <p:sldLayoutId id="2147483653" r:id="rId12"/>
    <p:sldLayoutId id="2147483667" r:id="rId13"/>
    <p:sldLayoutId id="2147483661" r:id="rId14"/>
    <p:sldLayoutId id="2147483660" r:id="rId15"/>
    <p:sldLayoutId id="2147483655" r:id="rId16"/>
    <p:sldLayoutId id="2147483659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cap="all" spc="4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/>
              <a:t>Machine Learning project for personal stylist</a:t>
            </a:r>
            <a:br>
              <a:rPr lang="en-US" sz="6600" dirty="0"/>
            </a:br>
            <a:endParaRPr lang="en-US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Katharine E Meyer</a:t>
            </a:r>
          </a:p>
          <a:p>
            <a:r>
              <a:rPr lang="en-US" dirty="0"/>
              <a:t>BUS ADM 742-001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>
            <a:extLst>
              <a:ext uri="{FF2B5EF4-FFF2-40B4-BE49-F238E27FC236}">
                <a16:creationId xmlns:a16="http://schemas.microsoft.com/office/drawing/2014/main" id="{A49ABFAC-D966-9A7C-EFB9-4AA2A4BFC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C58156F-B502-2468-F7F7-7EF56BA44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 Project for Virtual Personal Stylist</a:t>
            </a:r>
          </a:p>
        </p:txBody>
      </p:sp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2A504466-AF6B-14A5-DBE7-37A09EC63E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31405" y="2209800"/>
            <a:ext cx="5183188" cy="3247462"/>
          </a:xfrm>
        </p:spPr>
        <p:txBody>
          <a:bodyPr/>
          <a:lstStyle/>
          <a:p>
            <a:pPr marL="514350" lvl="1" indent="-285750"/>
            <a:r>
              <a:rPr lang="en-US" sz="2400" b="1" dirty="0"/>
              <a:t>Check for Class Imbalance</a:t>
            </a:r>
          </a:p>
          <a:p>
            <a:pPr marL="971550" lvl="2" indent="-285750"/>
            <a:r>
              <a:rPr lang="en-US" sz="2200" dirty="0"/>
              <a:t>Item Returned</a:t>
            </a:r>
          </a:p>
          <a:p>
            <a:pPr marL="971550" lvl="2" indent="-285750"/>
            <a:r>
              <a:rPr lang="en-US" sz="2200" dirty="0"/>
              <a:t>50% 0, 50% 1</a:t>
            </a:r>
          </a:p>
          <a:p>
            <a:pPr marL="514350" lvl="1" indent="-285750"/>
            <a:r>
              <a:rPr lang="en-US" sz="2400" b="1" dirty="0"/>
              <a:t>Satisfaction Rating – I</a:t>
            </a:r>
            <a:r>
              <a:rPr lang="en-US" sz="2400" dirty="0"/>
              <a:t>mportant and related to Item Returned?</a:t>
            </a:r>
          </a:p>
          <a:p>
            <a:pPr marL="514350" lvl="1" indent="-285750"/>
            <a:r>
              <a:rPr lang="en-US" sz="2400" b="1" dirty="0"/>
              <a:t>Item Returned – </a:t>
            </a:r>
            <a:r>
              <a:rPr lang="en-US" sz="2400" dirty="0"/>
              <a:t>Output Variable is BINARY</a:t>
            </a:r>
          </a:p>
          <a:p>
            <a:pPr marL="971550" lvl="2" indent="-285750"/>
            <a:r>
              <a:rPr lang="en-US" sz="2200" b="1" dirty="0"/>
              <a:t>0 = No/Not Returned</a:t>
            </a:r>
          </a:p>
          <a:p>
            <a:pPr marL="971550" lvl="2" indent="-285750"/>
            <a:r>
              <a:rPr lang="en-US" sz="2200" b="1" dirty="0"/>
              <a:t>1 = Yes/Returned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51DE16D-6222-1703-D240-DA742BD7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5" name="Content Placeholder 44">
            <a:extLst>
              <a:ext uri="{FF2B5EF4-FFF2-40B4-BE49-F238E27FC236}">
                <a16:creationId xmlns:a16="http://schemas.microsoft.com/office/drawing/2014/main" id="{10B8070C-89EB-49A4-86D5-EC7BDE48DB74}"/>
              </a:ext>
            </a:extLst>
          </p:cNvPr>
          <p:cNvSpPr txBox="1">
            <a:spLocks/>
          </p:cNvSpPr>
          <p:nvPr/>
        </p:nvSpPr>
        <p:spPr>
          <a:xfrm>
            <a:off x="6248400" y="2628339"/>
            <a:ext cx="5183188" cy="3247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 spc="1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b="0" i="0" kern="1200" spc="1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b="0" i="0" kern="1200" spc="1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b="0" i="0" kern="1200" spc="1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b="0" i="0" kern="1200" spc="1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6" name="Content Placeholder 44">
            <a:extLst>
              <a:ext uri="{FF2B5EF4-FFF2-40B4-BE49-F238E27FC236}">
                <a16:creationId xmlns:a16="http://schemas.microsoft.com/office/drawing/2014/main" id="{346D4A78-CFE8-4374-A25D-D21397C69556}"/>
              </a:ext>
            </a:extLst>
          </p:cNvPr>
          <p:cNvSpPr txBox="1">
            <a:spLocks/>
          </p:cNvSpPr>
          <p:nvPr/>
        </p:nvSpPr>
        <p:spPr>
          <a:xfrm>
            <a:off x="1065212" y="2776728"/>
            <a:ext cx="5183188" cy="3247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 spc="1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b="0" i="0" kern="1200" spc="1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b="0" i="0" kern="1200" spc="1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b="0" i="0" kern="1200" spc="1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b="0" i="0" kern="1200" spc="1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9" name="Content Placeholder 44">
            <a:extLst>
              <a:ext uri="{FF2B5EF4-FFF2-40B4-BE49-F238E27FC236}">
                <a16:creationId xmlns:a16="http://schemas.microsoft.com/office/drawing/2014/main" id="{8D16EE8C-44D1-471D-BF74-084BA9856ECD}"/>
              </a:ext>
            </a:extLst>
          </p:cNvPr>
          <p:cNvSpPr txBox="1">
            <a:spLocks/>
          </p:cNvSpPr>
          <p:nvPr/>
        </p:nvSpPr>
        <p:spPr>
          <a:xfrm>
            <a:off x="6248400" y="2209800"/>
            <a:ext cx="5183188" cy="3247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 spc="1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b="0" i="0" kern="1200" spc="1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b="0" i="0" kern="1200" spc="1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b="0" i="0" kern="1200" spc="1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b="0" i="0" kern="1200" spc="1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lvl="1" indent="-285750"/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2202590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4F687D-905D-5940-E92B-664E8ED07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5.Feature Selection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F1DD75-A4B1-D99B-2111-46A878B8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 Project for Virtual Personal Stylist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CDA331-68CA-C2AE-0A48-6F7117361A0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Use statistical techniques to select the most relevant features for predicting clothing preferences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Reduce dimensionally if necessary to focus on the most informative attributes</a:t>
            </a: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FA6A62-8FBF-887D-0560-47FF98E22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136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>
            <a:extLst>
              <a:ext uri="{FF2B5EF4-FFF2-40B4-BE49-F238E27FC236}">
                <a16:creationId xmlns:a16="http://schemas.microsoft.com/office/drawing/2014/main" id="{A49ABFAC-D966-9A7C-EFB9-4AA2A4BFC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categorical variables to factors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C58156F-B502-2468-F7F7-7EF56BA44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 Project for Virtual Personal Stylist</a:t>
            </a:r>
          </a:p>
        </p:txBody>
      </p:sp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2A504466-AF6B-14A5-DBE7-37A09EC63E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2812" y="2641815"/>
            <a:ext cx="5183188" cy="3247462"/>
          </a:xfrm>
        </p:spPr>
        <p:txBody>
          <a:bodyPr/>
          <a:lstStyle/>
          <a:p>
            <a:r>
              <a:rPr lang="en-US" sz="2200" dirty="0"/>
              <a:t>Gender</a:t>
            </a:r>
          </a:p>
          <a:p>
            <a:r>
              <a:rPr lang="en-US" sz="2200" dirty="0"/>
              <a:t>Body Shape</a:t>
            </a:r>
          </a:p>
          <a:p>
            <a:r>
              <a:rPr lang="en-US" sz="2200" dirty="0"/>
              <a:t>Favorite Color</a:t>
            </a:r>
          </a:p>
          <a:p>
            <a:r>
              <a:rPr lang="en-US" sz="2200" dirty="0"/>
              <a:t>Style Preferences</a:t>
            </a:r>
          </a:p>
          <a:p>
            <a:r>
              <a:rPr lang="en-US" sz="2200" dirty="0"/>
              <a:t>Preferred Brands</a:t>
            </a:r>
          </a:p>
          <a:p>
            <a:r>
              <a:rPr lang="en-US" sz="2200" dirty="0"/>
              <a:t>Season</a:t>
            </a:r>
          </a:p>
          <a:p>
            <a:r>
              <a:rPr lang="en-US" sz="2200" dirty="0"/>
              <a:t>Occasion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51DE16D-6222-1703-D240-DA742BD7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5" name="Content Placeholder 44">
            <a:extLst>
              <a:ext uri="{FF2B5EF4-FFF2-40B4-BE49-F238E27FC236}">
                <a16:creationId xmlns:a16="http://schemas.microsoft.com/office/drawing/2014/main" id="{10B8070C-89EB-49A4-86D5-EC7BDE48DB74}"/>
              </a:ext>
            </a:extLst>
          </p:cNvPr>
          <p:cNvSpPr txBox="1">
            <a:spLocks/>
          </p:cNvSpPr>
          <p:nvPr/>
        </p:nvSpPr>
        <p:spPr>
          <a:xfrm>
            <a:off x="6248400" y="2628339"/>
            <a:ext cx="5183188" cy="3247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 spc="1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b="0" i="0" kern="1200" spc="1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b="0" i="0" kern="1200" spc="1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b="0" i="0" kern="1200" spc="1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b="0" i="0" kern="1200" spc="1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6" name="Content Placeholder 44">
            <a:extLst>
              <a:ext uri="{FF2B5EF4-FFF2-40B4-BE49-F238E27FC236}">
                <a16:creationId xmlns:a16="http://schemas.microsoft.com/office/drawing/2014/main" id="{346D4A78-CFE8-4374-A25D-D21397C69556}"/>
              </a:ext>
            </a:extLst>
          </p:cNvPr>
          <p:cNvSpPr txBox="1">
            <a:spLocks/>
          </p:cNvSpPr>
          <p:nvPr/>
        </p:nvSpPr>
        <p:spPr>
          <a:xfrm>
            <a:off x="1065212" y="2776728"/>
            <a:ext cx="5183188" cy="3247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 spc="1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b="0" i="0" kern="1200" spc="1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b="0" i="0" kern="1200" spc="1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b="0" i="0" kern="1200" spc="1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b="0" i="0" kern="1200" spc="1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33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4F687D-905D-5940-E92B-664E8ED07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6.Model Selection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F1DD75-A4B1-D99B-2111-46A878B8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 Project for Virtual Personal Stylist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CDA331-68CA-C2AE-0A48-6F7117361A0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6E7680"/>
                </a:solidFill>
                <a:effectLst/>
                <a:latin typeface="Almaden Sans"/>
              </a:rPr>
              <a:t>The regression prediction, using decision tree on the Item Returned target label</a:t>
            </a:r>
          </a:p>
          <a:p>
            <a:pPr marL="742950" lvl="2" indent="-285750"/>
            <a:r>
              <a:rPr lang="en-US" sz="2800" b="0" i="0" dirty="0">
                <a:solidFill>
                  <a:srgbClr val="6E7680"/>
                </a:solidFill>
                <a:effectLst/>
                <a:latin typeface="Almaden Sans"/>
              </a:rPr>
              <a:t>Binary (0 or 1)</a:t>
            </a: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FA6A62-8FBF-887D-0560-47FF98E22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514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4F687D-905D-5940-E92B-664E8ED07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7.Model Training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F1DD75-A4B1-D99B-2111-46A878B8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 Project for Virtual Personal Stylist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CDA331-68CA-C2AE-0A48-6F7117361A0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6E7680"/>
                </a:solidFill>
                <a:effectLst/>
                <a:latin typeface="Almaden Sans"/>
              </a:rPr>
              <a:t>Train set 80%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6E7680"/>
                </a:solidFill>
                <a:latin typeface="Almaden Sans"/>
              </a:rPr>
              <a:t>Test set 20% of data</a:t>
            </a: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FA6A62-8FBF-887D-0560-47FF98E22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967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4F687D-905D-5940-E92B-664E8ED07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8.Model Evaluation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F1DD75-A4B1-D99B-2111-46A878B8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 Project for Virtual Personal Stylist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CDA331-68CA-C2AE-0A48-6F7117361A0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6E7680"/>
                </a:solidFill>
                <a:latin typeface="Almaden Sans"/>
              </a:rPr>
              <a:t>Evaluate the model on the test set using metrics such as precision, recall, and F1-score as well as User Satisfaction rates</a:t>
            </a: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FA6A62-8FBF-887D-0560-47FF98E22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856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4F687D-905D-5940-E92B-664E8ED07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216152"/>
            <a:ext cx="5416296" cy="4416552"/>
          </a:xfrm>
        </p:spPr>
        <p:txBody>
          <a:bodyPr/>
          <a:lstStyle/>
          <a:p>
            <a:r>
              <a:rPr lang="en-US" dirty="0"/>
              <a:t>9.Deployment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F1DD75-A4B1-D99B-2111-46A878B8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 Project for Virtual Personal Stylist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CDA331-68CA-C2AE-0A48-6F7117361A0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6E7680"/>
                </a:solidFill>
                <a:latin typeface="Almaden Sans"/>
              </a:rPr>
              <a:t>Deploy the model into a production environment where it can interact with users and provide real-time recommendations</a:t>
            </a: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FA6A62-8FBF-887D-0560-47FF98E22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850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pPr algn="l"/>
            <a:r>
              <a:rPr lang="en-US" sz="9600" spc="300" dirty="0">
                <a:ln w="28575">
                  <a:solidFill>
                    <a:schemeClr val="tx1"/>
                  </a:solidFill>
                </a:ln>
                <a:noFill/>
              </a:rPr>
              <a:t>Model Evaluation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/>
          <a:lstStyle/>
          <a:p>
            <a:r>
              <a:rPr lang="en-US" dirty="0"/>
              <a:t>Machine Learning Project for Virtual Personal Stylist</a:t>
            </a:r>
          </a:p>
        </p:txBody>
      </p:sp>
    </p:spTree>
    <p:extLst>
      <p:ext uri="{BB962C8B-B14F-4D97-AF65-F5344CB8AC3E}">
        <p14:creationId xmlns:p14="http://schemas.microsoft.com/office/powerpoint/2010/main" val="3308071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B39BC3-1DB2-EB36-B4F5-81D5725C3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QUARTERLY PERFOR-MANCE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0A50E1-0D2E-D811-2F66-646B4778F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graphicFrame>
        <p:nvGraphicFramePr>
          <p:cNvPr id="7" name="Content Placeholder 6" descr="Bar chart">
            <a:extLst>
              <a:ext uri="{FF2B5EF4-FFF2-40B4-BE49-F238E27FC236}">
                <a16:creationId xmlns:a16="http://schemas.microsoft.com/office/drawing/2014/main" id="{589236B5-7DFF-D166-13AB-8DFEC20F38E9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709833600"/>
              </p:ext>
            </p:extLst>
          </p:nvPr>
        </p:nvGraphicFramePr>
        <p:xfrm>
          <a:off x="6400800" y="1216025"/>
          <a:ext cx="5184775" cy="4416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94A10F-0A8C-333B-6C47-B4125180D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500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441B7-60D7-2BA4-B058-7AB43FA49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OF GROWTH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71DF4C-EB67-6575-7791-C347DD98D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A96CBE7A-D250-612F-A324-2A62727216D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65007266"/>
              </p:ext>
            </p:extLst>
          </p:nvPr>
        </p:nvGraphicFramePr>
        <p:xfrm>
          <a:off x="612775" y="2441575"/>
          <a:ext cx="10972796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2438399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2438399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2438399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  <a:gridCol w="2438399">
                  <a:extLst>
                    <a:ext uri="{9D8B030D-6E8A-4147-A177-3AD203B41FA5}">
                      <a16:colId xmlns:a16="http://schemas.microsoft.com/office/drawing/2014/main" val="2755691855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200" baseline="0" dirty="0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Q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200" baseline="0" dirty="0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B2B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200" baseline="0" dirty="0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SUPPLY CHAIN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200" baseline="0" dirty="0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ROI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spc="200" baseline="0" dirty="0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E-COMMERCE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Q1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4.5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5.0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Q2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3.2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5.1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4.4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3.0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Q3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Q4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4.5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2.2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spc="100" baseline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7.0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50325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BA244-3A6A-5970-796B-08549B120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267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775003-C8C2-57FA-C8D5-99577C44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Objective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4F370C-18BC-A752-2980-6309F5D7D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 Project for Virtual Personal Stylist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D67805-CCBD-8182-540F-93068A90C4E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400" b="1" dirty="0"/>
              <a:t>Create an AI system that can recommend personalized clothing styles to users.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Ensure to account for individual preferences, body type, and current fashion trends to suggest outfits that users will find appealing and flattering..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986A75-51DF-087B-EE6E-0899D0826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5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B727DE-9C16-360C-F34F-96B63BA55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opportunities are like buses. There's always another one coming.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67AB90-919C-547C-EA0C-C5763E0BC2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Richard Branson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38F1D27-7C00-ADDA-3E62-FDBF008D5D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”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5E24183-EEFA-02B9-BFB3-2C57E0B5A3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113713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99B5F29-ED3B-9B44-DBBE-FD28EE773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OUR TEAM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1A8AD5F-DCF2-F71C-E7E2-C2FD42878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pic>
        <p:nvPicPr>
          <p:cNvPr id="18" name="Picture Placeholder 17" descr="Team member head shot&#10;">
            <a:extLst>
              <a:ext uri="{FF2B5EF4-FFF2-40B4-BE49-F238E27FC236}">
                <a16:creationId xmlns:a16="http://schemas.microsoft.com/office/drawing/2014/main" id="{0ECDCC4E-4E7F-362D-521D-CE52036002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7ACA27-076A-FAA7-417C-5BC0A85F36A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TAKUMA HAYASHI​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59ACCB8-2E44-8B01-9BCD-7AD37DA20F2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President</a:t>
            </a:r>
          </a:p>
        </p:txBody>
      </p:sp>
      <p:pic>
        <p:nvPicPr>
          <p:cNvPr id="20" name="Picture Placeholder 19" descr="Team member head shot&#10;">
            <a:extLst>
              <a:ext uri="{FF2B5EF4-FFF2-40B4-BE49-F238E27FC236}">
                <a16:creationId xmlns:a16="http://schemas.microsoft.com/office/drawing/2014/main" id="{FB9E1045-489B-E8C3-F476-6AF4ED23D92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670C16D-9661-482A-986D-0D6CB98AB8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MIRJAM NILSSON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2115526-AEC6-C024-712E-E6CC8FB60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Executive Officer​</a:t>
            </a:r>
          </a:p>
        </p:txBody>
      </p:sp>
      <p:pic>
        <p:nvPicPr>
          <p:cNvPr id="22" name="Picture Placeholder 21" descr="Team member head shot&#10;">
            <a:extLst>
              <a:ext uri="{FF2B5EF4-FFF2-40B4-BE49-F238E27FC236}">
                <a16:creationId xmlns:a16="http://schemas.microsoft.com/office/drawing/2014/main" id="{9517044C-59DB-C2E9-E5E2-0D8D2992976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26CB388-D0E5-9548-A57B-8A5352089E1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FLORA BERGGREN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DA1EEF4-1C46-B9FD-302F-61FC0265F7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Operations Officer​</a:t>
            </a:r>
          </a:p>
        </p:txBody>
      </p:sp>
      <p:pic>
        <p:nvPicPr>
          <p:cNvPr id="24" name="Picture Placeholder 23" descr="Team member head shot&#10;">
            <a:extLst>
              <a:ext uri="{FF2B5EF4-FFF2-40B4-BE49-F238E27FC236}">
                <a16:creationId xmlns:a16="http://schemas.microsoft.com/office/drawing/2014/main" id="{6112D1C1-243D-95D0-B45D-1BF79DC7E3B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19D9E81-2623-349E-904D-8BF6ECE353B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RAJESH SANTOSHI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FC00352-D201-B54A-FE76-985161F19FE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VP Marketing​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1CC6B6-E9D4-1736-ABF6-727D2464A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410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99B5F29-ED3B-9B44-DBBE-FD28EE773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OUR EXTENDED TEAM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1A8AD5F-DCF2-F71C-E7E2-C2FD42878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7ACA27-076A-FAA7-417C-5BC0A85F36A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TAKUMA HAYASHI​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59ACCB8-2E44-8B01-9BCD-7AD37DA20F2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President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802C12A-D232-CD35-1180-8544916BCE2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GRAHAM BARNES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9526A68-F582-4874-DA70-81D0841C1D1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VP Product</a:t>
            </a:r>
          </a:p>
        </p:txBody>
      </p:sp>
      <p:pic>
        <p:nvPicPr>
          <p:cNvPr id="44" name="Picture Placeholder 43" descr="Team member head shot&#10;">
            <a:extLst>
              <a:ext uri="{FF2B5EF4-FFF2-40B4-BE49-F238E27FC236}">
                <a16:creationId xmlns:a16="http://schemas.microsoft.com/office/drawing/2014/main" id="{8E4AE635-532E-6FC4-A155-AB3B0533A04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/>
          <a:stretch/>
        </p:blipFill>
        <p:spPr/>
      </p:pic>
      <p:pic>
        <p:nvPicPr>
          <p:cNvPr id="48" name="Picture Placeholder 47" descr="Team member head shot&#10;">
            <a:extLst>
              <a:ext uri="{FF2B5EF4-FFF2-40B4-BE49-F238E27FC236}">
                <a16:creationId xmlns:a16="http://schemas.microsoft.com/office/drawing/2014/main" id="{3E5F6DD2-261B-76B8-29A7-384E2C07E182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3"/>
          <a:srcRect l="262" r="262"/>
          <a:stretch/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670C16D-9661-482A-986D-0D6CB98AB8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MIRJAM NILSSON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2115526-AEC6-C024-712E-E6CC8FB60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Chief </a:t>
            </a:r>
            <a:br>
              <a:rPr lang="en-US" dirty="0"/>
            </a:br>
            <a:r>
              <a:rPr lang="en-US" dirty="0"/>
              <a:t>Executive </a:t>
            </a:r>
            <a:br>
              <a:rPr lang="en-US" dirty="0"/>
            </a:br>
            <a:r>
              <a:rPr lang="en-US" dirty="0"/>
              <a:t>Officer​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2C6C37C-6141-B65E-91CC-6E6C4A9F6E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ROWAN MURPHY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C9D5E96-D043-255D-647E-931CF078237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SEO Strategist</a:t>
            </a:r>
          </a:p>
        </p:txBody>
      </p:sp>
      <p:pic>
        <p:nvPicPr>
          <p:cNvPr id="42" name="Picture Placeholder 41" descr="Team member head shot&#10;">
            <a:extLst>
              <a:ext uri="{FF2B5EF4-FFF2-40B4-BE49-F238E27FC236}">
                <a16:creationId xmlns:a16="http://schemas.microsoft.com/office/drawing/2014/main" id="{C51CA361-456A-1016-DFBD-C344466DD96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68" b="68"/>
          <a:stretch/>
        </p:blipFill>
        <p:spPr/>
      </p:pic>
      <p:pic>
        <p:nvPicPr>
          <p:cNvPr id="50" name="Picture Placeholder 49" descr="Team member head shot&#10;">
            <a:extLst>
              <a:ext uri="{FF2B5EF4-FFF2-40B4-BE49-F238E27FC236}">
                <a16:creationId xmlns:a16="http://schemas.microsoft.com/office/drawing/2014/main" id="{2D9499A9-08D8-46CA-F959-DE882648A668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5"/>
          <a:srcRect t="68" b="68"/>
          <a:stretch/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26CB388-D0E5-9548-A57B-8A5352089E1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FLORA BERGGREN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DA1EEF4-1C46-B9FD-302F-61FC0265F7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Chief </a:t>
            </a:r>
            <a:br>
              <a:rPr lang="en-US" dirty="0"/>
            </a:br>
            <a:r>
              <a:rPr lang="en-US" dirty="0"/>
              <a:t>Operations Officer​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3B414CD-2F59-EAB8-E6C8-D233BF953DC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ELIZABETH MOORE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8A87A1B-4C3D-5BB4-6449-1DB89F1926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Product </a:t>
            </a:r>
          </a:p>
          <a:p>
            <a:r>
              <a:rPr lang="en-US" dirty="0"/>
              <a:t>Designer</a:t>
            </a:r>
          </a:p>
        </p:txBody>
      </p:sp>
      <p:pic>
        <p:nvPicPr>
          <p:cNvPr id="40" name="Picture Placeholder 39" descr="Team member head shot&#10;">
            <a:extLst>
              <a:ext uri="{FF2B5EF4-FFF2-40B4-BE49-F238E27FC236}">
                <a16:creationId xmlns:a16="http://schemas.microsoft.com/office/drawing/2014/main" id="{52D3D64F-21AD-0755-9EEF-13762D95D6E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t="2944" b="2944"/>
          <a:stretch/>
        </p:blipFill>
        <p:spPr/>
      </p:pic>
      <p:pic>
        <p:nvPicPr>
          <p:cNvPr id="52" name="Picture Placeholder 51" descr="Team member head shot&#10;">
            <a:extLst>
              <a:ext uri="{FF2B5EF4-FFF2-40B4-BE49-F238E27FC236}">
                <a16:creationId xmlns:a16="http://schemas.microsoft.com/office/drawing/2014/main" id="{22058AAC-5D9F-577D-B7B2-238391311514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7"/>
          <a:srcRect t="68" b="68"/>
          <a:stretch/>
        </p:blipFill>
        <p:spPr/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19D9E81-2623-349E-904D-8BF6ECE353B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RAJESH SANTOSHI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FC00352-D201-B54A-FE76-985161F19FE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VP Marketing​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C2D1179F-9CC5-E23D-37E2-BB999E68DE9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ROBIN </a:t>
            </a:r>
          </a:p>
          <a:p>
            <a:r>
              <a:rPr lang="en-US" dirty="0"/>
              <a:t>KLINE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5D27B745-1B31-09CB-F001-4408E3D2F75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Content Developer</a:t>
            </a:r>
          </a:p>
        </p:txBody>
      </p:sp>
      <p:pic>
        <p:nvPicPr>
          <p:cNvPr id="38" name="Picture Placeholder 37" descr="Team member head shot&#10;">
            <a:extLst>
              <a:ext uri="{FF2B5EF4-FFF2-40B4-BE49-F238E27FC236}">
                <a16:creationId xmlns:a16="http://schemas.microsoft.com/office/drawing/2014/main" id="{E4C98BD3-8494-80AB-2E48-5F7B70FCDE4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8"/>
          <a:srcRect/>
          <a:stretch/>
        </p:blipFill>
        <p:spPr/>
      </p:pic>
      <p:pic>
        <p:nvPicPr>
          <p:cNvPr id="54" name="Picture Placeholder 53" descr="Team member head shot&#10;">
            <a:extLst>
              <a:ext uri="{FF2B5EF4-FFF2-40B4-BE49-F238E27FC236}">
                <a16:creationId xmlns:a16="http://schemas.microsoft.com/office/drawing/2014/main" id="{72EB0BF6-5AAA-BF98-00D4-C688D2CC92D1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9"/>
          <a:srcRect l="262" r="262"/>
          <a:stretch/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1CC6B6-E9D4-1736-ABF6-727D2464A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771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37D19-4D60-B5D0-74C9-46A5D812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PRODUCT LAUNCH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F924E8-B6E6-C266-842D-422148E57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0814BF-E9DC-8615-1CF0-1112CBD60A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PLANNING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2C051FD2-C541-D8EE-D263-DFD01AD1C60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Synergize scalable e-commerce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14EE7D-83C7-DE47-C100-0904BB9070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MARKETING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61DE34F0-9D00-D163-584E-9738310DB6B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lvl="0"/>
            <a:r>
              <a:rPr lang="en-US" dirty="0"/>
              <a:t>Disseminate standardized metrics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10ADB9E-1121-2450-35D1-8486C9BC36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3F1B077F-4F6F-1F99-B5B6-BF27786BBA9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0"/>
            <a:r>
              <a:rPr lang="en-US" dirty="0"/>
              <a:t>Coordinate </a:t>
            </a:r>
            <a:br>
              <a:rPr lang="en-US" dirty="0"/>
            </a:br>
            <a:r>
              <a:rPr lang="en-US" dirty="0"/>
              <a:t>e-business applications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AA4C0B8-3B41-049C-EA95-B5BC48C10C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6ACBEE98-EEED-F89F-8CC0-E8497F8E546E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lvl="0"/>
            <a:r>
              <a:rPr lang="en-US" dirty="0"/>
              <a:t>Foster holistically superior methodologies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50A56B-786B-E4E2-77AC-8193D264E2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LAUNCH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5D63848E-7E38-C88A-D15E-40DF95AB07BB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lvl="0"/>
            <a:r>
              <a:rPr lang="en-US" dirty="0"/>
              <a:t>Deploy strategic networks with compelling </a:t>
            </a:r>
            <a:br>
              <a:rPr lang="en-US" dirty="0"/>
            </a:br>
            <a:r>
              <a:rPr lang="en-US" dirty="0"/>
              <a:t>e-business needs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DE4CC7-0F16-896F-1EBA-F387E12A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749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>
            <a:extLst>
              <a:ext uri="{FF2B5EF4-FFF2-40B4-BE49-F238E27FC236}">
                <a16:creationId xmlns:a16="http://schemas.microsoft.com/office/drawing/2014/main" id="{A49ABFAC-D966-9A7C-EFB9-4AA2A4BFC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formatted slide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C58156F-B502-2468-F7F7-7EF56BA44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E7EE4D5B-87DD-4137-0625-40623A0E8A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B2B MARKET SCENARIOS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DDD88D28-D711-5AC9-E34C-3050A6413F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Develop winning strategies to keep ahead of the competition​</a:t>
            </a:r>
          </a:p>
          <a:p>
            <a:r>
              <a:rPr lang="en-US" dirty="0"/>
              <a:t>Capitalize on low-hanging fruit to identify a ballpark value​</a:t>
            </a:r>
          </a:p>
          <a:p>
            <a:r>
              <a:rPr lang="en-US" dirty="0"/>
              <a:t>Visualize customer directed convergence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A16E2DA-8782-EACD-C467-2BD2FC2239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CLOUD-BASED OPPORTUNITIES</a:t>
            </a:r>
          </a:p>
        </p:txBody>
      </p:sp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2A504466-AF6B-14A5-DBE7-37A09EC63EC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Iterative approaches to corporate strategy</a:t>
            </a:r>
          </a:p>
          <a:p>
            <a:r>
              <a:rPr lang="en-US" dirty="0"/>
              <a:t>Establish a management framework from the inside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51DE16D-6222-1703-D240-DA742BD7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3175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5A0AD-52EA-8A3D-00F9-72C649D79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a good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61576-ECF8-2387-1D6B-533B869103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2609F2-7307-B671-065E-0168414672C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Envision multimedia-based expertise and cross-media growth strategies</a:t>
            </a:r>
          </a:p>
          <a:p>
            <a:r>
              <a:rPr lang="en-US" dirty="0"/>
              <a:t>Visualize quality intellectual capital</a:t>
            </a:r>
          </a:p>
          <a:p>
            <a:r>
              <a:rPr lang="en-US" dirty="0"/>
              <a:t>Engage worldwide methodologies with web-enabled technologies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1A869CC-7228-424F-689B-19D4CEA20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NICHE MARKETS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10B594D-EC9B-B552-2A8F-EE5113E8B14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Pursue scalable customer service through sustainable strategies</a:t>
            </a:r>
          </a:p>
          <a:p>
            <a:r>
              <a:rPr lang="en-US" dirty="0"/>
              <a:t>Engage top-line web </a:t>
            </a:r>
            <a:br>
              <a:rPr lang="en-US" dirty="0"/>
            </a:br>
            <a:r>
              <a:rPr lang="en-US" dirty="0"/>
              <a:t>services with cutting-edge deliverables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BAA58E7-F0D8-F39A-CEFD-71E5913073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Supply CHAINS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54F306D-CD94-F11A-8633-26962EE68BF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Cultivate one-to-one customer service with robust ideas</a:t>
            </a:r>
          </a:p>
          <a:p>
            <a:r>
              <a:rPr lang="en-US" dirty="0"/>
              <a:t>Maximize timely deliverables for real-time schemas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E08FD8E-3A0A-CCD4-5C2F-5B65BE73C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786B75-8C5A-A01F-F202-D3CB14D30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993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pPr algn="l"/>
            <a:r>
              <a:rPr lang="en-US" sz="9600" spc="300" dirty="0">
                <a:ln w="28575">
                  <a:solidFill>
                    <a:schemeClr val="tx1"/>
                  </a:solidFill>
                </a:ln>
                <a:noFill/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Katharine E Meyer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27731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>
            <a:extLst>
              <a:ext uri="{FF2B5EF4-FFF2-40B4-BE49-F238E27FC236}">
                <a16:creationId xmlns:a16="http://schemas.microsoft.com/office/drawing/2014/main" id="{6F402D0D-1253-FDCF-200C-358D2373C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2C041C-BA32-9DB5-9158-1264919F5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 Project for Virtual Personal Stylist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49137D-2A6C-3A81-F639-FA3C26C76D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3247" y="1286341"/>
            <a:ext cx="2241898" cy="512064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C312B-0248-777F-AEB1-4F76CAA95A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247" y="2297957"/>
            <a:ext cx="3356753" cy="596502"/>
          </a:xfrm>
        </p:spPr>
        <p:txBody>
          <a:bodyPr/>
          <a:lstStyle/>
          <a:p>
            <a:r>
              <a:rPr lang="en-US" dirty="0"/>
              <a:t>1 Data Collection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2F7B83-4957-3FDF-FCD7-670A863C20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95800" y="2294478"/>
            <a:ext cx="3504937" cy="634975"/>
          </a:xfrm>
        </p:spPr>
        <p:txBody>
          <a:bodyPr/>
          <a:lstStyle/>
          <a:p>
            <a:r>
              <a:rPr lang="en-US" dirty="0"/>
              <a:t>4 Exploratory Data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8C0CFC-4DE9-71AA-6D3C-E8652D9BEB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3247" y="3394011"/>
            <a:ext cx="3966245" cy="596503"/>
          </a:xfrm>
        </p:spPr>
        <p:txBody>
          <a:bodyPr/>
          <a:lstStyle/>
          <a:p>
            <a:r>
              <a:rPr lang="en-US" dirty="0"/>
              <a:t>2 Data Preprocessing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8524C6-142C-4627-2305-AAB73C14EE1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5173" y="4496294"/>
            <a:ext cx="3966244" cy="596501"/>
          </a:xfrm>
        </p:spPr>
        <p:txBody>
          <a:bodyPr/>
          <a:lstStyle/>
          <a:p>
            <a:r>
              <a:rPr lang="en-US" dirty="0"/>
              <a:t>3 Feature Engineering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D01FA3-0BE0-D543-3ABD-0B0771F30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7677BA2B-3EDB-458F-948E-8D7ED398B0EC}"/>
              </a:ext>
            </a:extLst>
          </p:cNvPr>
          <p:cNvSpPr txBox="1">
            <a:spLocks/>
          </p:cNvSpPr>
          <p:nvPr/>
        </p:nvSpPr>
        <p:spPr>
          <a:xfrm>
            <a:off x="4525025" y="3394011"/>
            <a:ext cx="3657600" cy="596502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1" i="0" kern="1200" cap="all" spc="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5 Feature Selection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A784E26C-DB63-4747-9E9B-7DED343BD578}"/>
              </a:ext>
            </a:extLst>
          </p:cNvPr>
          <p:cNvSpPr txBox="1">
            <a:spLocks/>
          </p:cNvSpPr>
          <p:nvPr/>
        </p:nvSpPr>
        <p:spPr>
          <a:xfrm>
            <a:off x="4525025" y="4527588"/>
            <a:ext cx="3657600" cy="596502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1" i="0" kern="1200" cap="all" spc="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6 Model Selection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ECA0B18E-FE8E-405A-B416-FEE1F63791AA}"/>
              </a:ext>
            </a:extLst>
          </p:cNvPr>
          <p:cNvSpPr txBox="1">
            <a:spLocks/>
          </p:cNvSpPr>
          <p:nvPr/>
        </p:nvSpPr>
        <p:spPr>
          <a:xfrm>
            <a:off x="8476974" y="2294478"/>
            <a:ext cx="3102378" cy="73436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1" i="0" kern="1200" cap="all" spc="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7 Model Training</a:t>
            </a:r>
          </a:p>
        </p:txBody>
      </p:sp>
      <p:sp>
        <p:nvSpPr>
          <p:cNvPr id="55" name="Text Placeholder 5">
            <a:extLst>
              <a:ext uri="{FF2B5EF4-FFF2-40B4-BE49-F238E27FC236}">
                <a16:creationId xmlns:a16="http://schemas.microsoft.com/office/drawing/2014/main" id="{8E73E2AA-0888-44C8-A08E-5545D220A509}"/>
              </a:ext>
            </a:extLst>
          </p:cNvPr>
          <p:cNvSpPr txBox="1">
            <a:spLocks/>
          </p:cNvSpPr>
          <p:nvPr/>
        </p:nvSpPr>
        <p:spPr>
          <a:xfrm>
            <a:off x="8476974" y="3369575"/>
            <a:ext cx="3531084" cy="596501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1" i="0" kern="1200" cap="all" spc="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8 Model Evaluation</a:t>
            </a:r>
          </a:p>
        </p:txBody>
      </p:sp>
      <p:sp>
        <p:nvSpPr>
          <p:cNvPr id="56" name="Text Placeholder 3">
            <a:extLst>
              <a:ext uri="{FF2B5EF4-FFF2-40B4-BE49-F238E27FC236}">
                <a16:creationId xmlns:a16="http://schemas.microsoft.com/office/drawing/2014/main" id="{19CA0EF8-4160-4C14-943C-5B7AACCF0A81}"/>
              </a:ext>
            </a:extLst>
          </p:cNvPr>
          <p:cNvSpPr txBox="1">
            <a:spLocks/>
          </p:cNvSpPr>
          <p:nvPr/>
        </p:nvSpPr>
        <p:spPr>
          <a:xfrm>
            <a:off x="8544612" y="4576716"/>
            <a:ext cx="2967101" cy="634975"/>
          </a:xfrm>
          <a:prstGeom prst="rect">
            <a:avLst/>
          </a:prstGeom>
          <a:solidFill>
            <a:schemeClr val="accent5"/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1" i="0" kern="1200" cap="all" spc="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5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9 Deployment</a:t>
            </a:r>
          </a:p>
        </p:txBody>
      </p:sp>
    </p:spTree>
    <p:extLst>
      <p:ext uri="{BB962C8B-B14F-4D97-AF65-F5344CB8AC3E}">
        <p14:creationId xmlns:p14="http://schemas.microsoft.com/office/powerpoint/2010/main" val="312043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4F687D-905D-5940-E92B-664E8ED07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1.Data Collection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F1DD75-A4B1-D99B-2111-46A878B8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 Project for Virtual Personal Stylist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CDA331-68CA-C2AE-0A48-6F7117361A0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000" b="1" dirty="0"/>
              <a:t>Given: </a:t>
            </a:r>
            <a:r>
              <a:rPr lang="en-US" sz="2000" dirty="0"/>
              <a:t>A mock 30 row dataset with 15 attributes for machine learning analysis in the context of a virtual personalized stylist.</a:t>
            </a:r>
          </a:p>
          <a:p>
            <a:r>
              <a:rPr lang="en-US" sz="2000" b="1" dirty="0"/>
              <a:t>Note: </a:t>
            </a:r>
            <a:r>
              <a:rPr lang="en-US" sz="2000" dirty="0"/>
              <a:t>The data was randomly generated for the purposes of this example and should be treated as such; it does not represent real-world user preference  or clothing styles.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FA6A62-8FBF-887D-0560-47FF98E22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593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>
            <a:extLst>
              <a:ext uri="{FF2B5EF4-FFF2-40B4-BE49-F238E27FC236}">
                <a16:creationId xmlns:a16="http://schemas.microsoft.com/office/drawing/2014/main" id="{A49ABFAC-D966-9A7C-EFB9-4AA2A4BFC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 Data Attributes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C58156F-B502-2468-F7F7-7EF56BA44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 Project for Virtual Personal Stylist</a:t>
            </a:r>
          </a:p>
        </p:txBody>
      </p:sp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2A504466-AF6B-14A5-DBE7-37A09EC63E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12812" y="2641815"/>
            <a:ext cx="5183188" cy="3247462"/>
          </a:xfrm>
        </p:spPr>
        <p:txBody>
          <a:bodyPr/>
          <a:lstStyle/>
          <a:p>
            <a:r>
              <a:rPr lang="en-US" sz="2200" dirty="0"/>
              <a:t>User ID</a:t>
            </a:r>
          </a:p>
          <a:p>
            <a:r>
              <a:rPr lang="en-US" sz="2200" dirty="0"/>
              <a:t>Age</a:t>
            </a:r>
          </a:p>
          <a:p>
            <a:r>
              <a:rPr lang="en-US" sz="2200" dirty="0"/>
              <a:t>Gender</a:t>
            </a:r>
          </a:p>
          <a:p>
            <a:r>
              <a:rPr lang="en-US" sz="2200" dirty="0"/>
              <a:t>Height</a:t>
            </a:r>
          </a:p>
          <a:p>
            <a:r>
              <a:rPr lang="en-US" sz="2200" dirty="0"/>
              <a:t>Weight</a:t>
            </a:r>
          </a:p>
          <a:p>
            <a:r>
              <a:rPr lang="en-US" sz="2200" dirty="0"/>
              <a:t>Body </a:t>
            </a:r>
          </a:p>
          <a:p>
            <a:r>
              <a:rPr lang="en-US" sz="2200" dirty="0"/>
              <a:t>Favorite Color</a:t>
            </a:r>
          </a:p>
          <a:p>
            <a:r>
              <a:rPr lang="en-US" sz="2200" dirty="0"/>
              <a:t>Style Preference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51DE16D-6222-1703-D240-DA742BD7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5" name="Content Placeholder 44">
            <a:extLst>
              <a:ext uri="{FF2B5EF4-FFF2-40B4-BE49-F238E27FC236}">
                <a16:creationId xmlns:a16="http://schemas.microsoft.com/office/drawing/2014/main" id="{10B8070C-89EB-49A4-86D5-EC7BDE48DB74}"/>
              </a:ext>
            </a:extLst>
          </p:cNvPr>
          <p:cNvSpPr txBox="1">
            <a:spLocks/>
          </p:cNvSpPr>
          <p:nvPr/>
        </p:nvSpPr>
        <p:spPr>
          <a:xfrm>
            <a:off x="6248400" y="2628339"/>
            <a:ext cx="5183188" cy="3247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 spc="1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b="0" i="0" kern="1200" spc="1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b="0" i="0" kern="1200" spc="1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b="0" i="0" kern="1200" spc="1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b="0" i="0" kern="1200" spc="1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Preferred Brands</a:t>
            </a:r>
          </a:p>
          <a:p>
            <a:r>
              <a:rPr lang="en-US" sz="2200" dirty="0"/>
              <a:t>Season</a:t>
            </a:r>
          </a:p>
          <a:p>
            <a:r>
              <a:rPr lang="en-US" sz="2200" dirty="0"/>
              <a:t>Occasion</a:t>
            </a:r>
          </a:p>
          <a:p>
            <a:r>
              <a:rPr lang="en-US" sz="2200" dirty="0"/>
              <a:t>Budget</a:t>
            </a:r>
          </a:p>
          <a:p>
            <a:r>
              <a:rPr lang="en-US" sz="2200" dirty="0"/>
              <a:t>Past Purchase Count</a:t>
            </a:r>
          </a:p>
          <a:p>
            <a:r>
              <a:rPr lang="en-US" sz="2200" dirty="0"/>
              <a:t>Item Returned</a:t>
            </a:r>
          </a:p>
          <a:p>
            <a:r>
              <a:rPr lang="en-US" sz="2200" dirty="0"/>
              <a:t>Satisfaction Rating</a:t>
            </a:r>
          </a:p>
          <a:p>
            <a:endParaRPr lang="en-US" dirty="0"/>
          </a:p>
        </p:txBody>
      </p:sp>
      <p:sp>
        <p:nvSpPr>
          <p:cNvPr id="16" name="Content Placeholder 44">
            <a:extLst>
              <a:ext uri="{FF2B5EF4-FFF2-40B4-BE49-F238E27FC236}">
                <a16:creationId xmlns:a16="http://schemas.microsoft.com/office/drawing/2014/main" id="{346D4A78-CFE8-4374-A25D-D21397C69556}"/>
              </a:ext>
            </a:extLst>
          </p:cNvPr>
          <p:cNvSpPr txBox="1">
            <a:spLocks/>
          </p:cNvSpPr>
          <p:nvPr/>
        </p:nvSpPr>
        <p:spPr>
          <a:xfrm>
            <a:off x="1065212" y="2776728"/>
            <a:ext cx="5183188" cy="3247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 spc="1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b="0" i="0" kern="1200" spc="1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b="0" i="0" kern="1200" spc="1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b="0" i="0" kern="1200" spc="1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b="0" i="0" kern="1200" spc="1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628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4F687D-905D-5940-E92B-664E8ED07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216152"/>
            <a:ext cx="5562600" cy="4416552"/>
          </a:xfrm>
        </p:spPr>
        <p:txBody>
          <a:bodyPr/>
          <a:lstStyle/>
          <a:p>
            <a:r>
              <a:rPr lang="en-US" sz="4400" dirty="0"/>
              <a:t>2. Data Preprocessing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F1DD75-A4B1-D99B-2111-46A878B8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 Project for Virtual Personal Stylist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CDA331-68CA-C2AE-0A48-6F7117361A0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75248" y="1590121"/>
            <a:ext cx="5562600" cy="44164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Clean the data to handle noise</a:t>
            </a:r>
          </a:p>
          <a:p>
            <a:pPr marL="514350" lvl="1" indent="-285750"/>
            <a:r>
              <a:rPr lang="en-US" sz="2400" b="1" dirty="0"/>
              <a:t>User ID – </a:t>
            </a:r>
            <a:r>
              <a:rPr lang="en-US" sz="2400" dirty="0"/>
              <a:t>remove – not a useful feature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FA6A62-8FBF-887D-0560-47FF98E22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027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4F687D-905D-5940-E92B-664E8ED07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3.Feature Engineering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F1DD75-A4B1-D99B-2111-46A878B8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 Project for Virtual Personal Stylist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CDA331-68CA-C2AE-0A48-6F7117361A0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features that represent user preferences, such as color preference, style preferences (casual, formal, etc.) and preferred brands.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Incorporate features for body type (height, weight, body shape)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FA6A62-8FBF-887D-0560-47FF98E22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497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4F687D-905D-5940-E92B-664E8ED07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04" y="1216025"/>
            <a:ext cx="5797296" cy="4416552"/>
          </a:xfrm>
        </p:spPr>
        <p:txBody>
          <a:bodyPr/>
          <a:lstStyle/>
          <a:p>
            <a:r>
              <a:rPr lang="en-US" dirty="0"/>
              <a:t>4.Exploratory Data Analysis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F1DD75-A4B1-D99B-2111-46A878B8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 Project for Virtual Personal Stylist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CDA331-68CA-C2AE-0A48-6F7117361A0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Analyze the dataset</a:t>
            </a:r>
          </a:p>
          <a:p>
            <a:pPr marL="514350" lvl="1" indent="-285750"/>
            <a:r>
              <a:rPr lang="en-US" sz="2400" dirty="0"/>
              <a:t>Identify trends and patterns that correlate with style preferences.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Use visualization techniques </a:t>
            </a:r>
          </a:p>
          <a:p>
            <a:pPr marL="514350" lvl="1" indent="-285750"/>
            <a:r>
              <a:rPr lang="en-US" sz="2400" dirty="0"/>
              <a:t>Understand the relationship between different attributes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FA6A62-8FBF-887D-0560-47FF98E22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113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4F687D-905D-5940-E92B-664E8ED07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04" y="1216025"/>
            <a:ext cx="5797296" cy="4416552"/>
          </a:xfrm>
        </p:spPr>
        <p:txBody>
          <a:bodyPr/>
          <a:lstStyle/>
          <a:p>
            <a:r>
              <a:rPr lang="en-US" dirty="0"/>
              <a:t>4.Exploratory Data Analysis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F1DD75-A4B1-D99B-2111-46A878B8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 Project for Virtual Personal Stylist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CDA331-68CA-C2AE-0A48-6F7117361A0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Analyze the dataset</a:t>
            </a:r>
          </a:p>
          <a:p>
            <a:pPr marL="514350" lvl="1" indent="-285750"/>
            <a:r>
              <a:rPr lang="en-US" sz="2400" dirty="0"/>
              <a:t>Identify trends and patterns that correlate with style preferences.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Use visualization techniques </a:t>
            </a:r>
          </a:p>
          <a:p>
            <a:pPr marL="514350" lvl="1" indent="-285750"/>
            <a:r>
              <a:rPr lang="en-US" sz="2400" dirty="0"/>
              <a:t>Understand the relationship between different attributes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FA6A62-8FBF-887D-0560-47FF98E22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041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roplet">
      <a:dk1>
        <a:srgbClr val="000000"/>
      </a:dk1>
      <a:lt1>
        <a:srgbClr val="FFFFFF"/>
      </a:lt1>
      <a:dk2>
        <a:srgbClr val="0065A8"/>
      </a:dk2>
      <a:lt2>
        <a:srgbClr val="E7E6E6"/>
      </a:lt2>
      <a:accent1>
        <a:srgbClr val="FDCFFD"/>
      </a:accent1>
      <a:accent2>
        <a:srgbClr val="B6DFFF"/>
      </a:accent2>
      <a:accent3>
        <a:srgbClr val="8AE3A8"/>
      </a:accent3>
      <a:accent4>
        <a:srgbClr val="A69BFB"/>
      </a:accent4>
      <a:accent5>
        <a:srgbClr val="B5C3FF"/>
      </a:accent5>
      <a:accent6>
        <a:srgbClr val="73E9C4"/>
      </a:accent6>
      <a:hlink>
        <a:srgbClr val="0563C1"/>
      </a:hlink>
      <a:folHlink>
        <a:srgbClr val="954F72"/>
      </a:folHlink>
    </a:clrScheme>
    <a:fontScheme name="Custom 2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-Design-TM34316244_Win32_SD_v9" id="{4C371580-6163-46D2-96AA-0DCC330A1B9A}" vid="{FC8D8AFF-D381-4C29-B9DC-A81BA0CD1B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66ecd4c-6b9e-4aee-ab3b-e9b761592d7a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851C0F375E404A99C7AC6FD28CD0E6" ma:contentTypeVersion="14" ma:contentTypeDescription="Create a new document." ma:contentTypeScope="" ma:versionID="f1bf22560eb19e5289cfff8ecade3784">
  <xsd:schema xmlns:xsd="http://www.w3.org/2001/XMLSchema" xmlns:xs="http://www.w3.org/2001/XMLSchema" xmlns:p="http://schemas.microsoft.com/office/2006/metadata/properties" xmlns:ns3="966ecd4c-6b9e-4aee-ab3b-e9b761592d7a" xmlns:ns4="47d23089-cc57-4301-8aa0-f0412816f5d2" targetNamespace="http://schemas.microsoft.com/office/2006/metadata/properties" ma:root="true" ma:fieldsID="08a9b73275932c5fee5ab4bda06d7123" ns3:_="" ns4:_="">
    <xsd:import namespace="966ecd4c-6b9e-4aee-ab3b-e9b761592d7a"/>
    <xsd:import namespace="47d23089-cc57-4301-8aa0-f0412816f5d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  <xsd:element ref="ns3:MediaServiceDateTaken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6ecd4c-6b9e-4aee-ab3b-e9b761592d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d23089-cc57-4301-8aa0-f0412816f5d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421B937-7172-47A3-B8EF-010B04CBBB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4FA603-F875-4A03-93C9-402691CFAD8E}">
  <ds:schemaRefs>
    <ds:schemaRef ds:uri="http://www.w3.org/XML/1998/namespace"/>
    <ds:schemaRef ds:uri="http://schemas.microsoft.com/office/2006/metadata/properties"/>
    <ds:schemaRef ds:uri="966ecd4c-6b9e-4aee-ab3b-e9b761592d7a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47d23089-cc57-4301-8aa0-f0412816f5d2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5822B04-C148-4D39-9497-848C096A47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66ecd4c-6b9e-4aee-ab3b-e9b761592d7a"/>
    <ds:schemaRef ds:uri="47d23089-cc57-4301-8aa0-f0412816f5d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Droplet design</Template>
  <TotalTime>103</TotalTime>
  <Words>854</Words>
  <Application>Microsoft Office PowerPoint</Application>
  <PresentationFormat>Widescreen</PresentationFormat>
  <Paragraphs>219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Almaden Sans</vt:lpstr>
      <vt:lpstr>Arial</vt:lpstr>
      <vt:lpstr>Calibri</vt:lpstr>
      <vt:lpstr>Office Theme</vt:lpstr>
      <vt:lpstr>Machine Learning project for personal stylist </vt:lpstr>
      <vt:lpstr>Primary Objective</vt:lpstr>
      <vt:lpstr>Overview</vt:lpstr>
      <vt:lpstr>1.Data Collection</vt:lpstr>
      <vt:lpstr>Mock Data Attributes</vt:lpstr>
      <vt:lpstr>2. Data Preprocessing</vt:lpstr>
      <vt:lpstr>3.Feature Engineering</vt:lpstr>
      <vt:lpstr>4.Exploratory Data Analysis</vt:lpstr>
      <vt:lpstr>4.Exploratory Data Analysis</vt:lpstr>
      <vt:lpstr>EDA</vt:lpstr>
      <vt:lpstr>5.Feature Selection</vt:lpstr>
      <vt:lpstr>Convert categorical variables to factors</vt:lpstr>
      <vt:lpstr>6.Model Selection</vt:lpstr>
      <vt:lpstr>7.Model Training</vt:lpstr>
      <vt:lpstr>8.Model Evaluation</vt:lpstr>
      <vt:lpstr>9.Deployment</vt:lpstr>
      <vt:lpstr>Model Evaluation</vt:lpstr>
      <vt:lpstr>QUARTERLY PERFOR-MANCE</vt:lpstr>
      <vt:lpstr>AREAS OF GROWTH</vt:lpstr>
      <vt:lpstr>Business opportunities are like buses. There's always another one coming.</vt:lpstr>
      <vt:lpstr>MEET OUR TEAM</vt:lpstr>
      <vt:lpstr>MEET OUR EXTENDED TEAM</vt:lpstr>
      <vt:lpstr>PLAN FOR PRODUCT LAUNCH</vt:lpstr>
      <vt:lpstr>Good formatted slide</vt:lpstr>
      <vt:lpstr>This is a good format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project for personal stylist</dc:title>
  <dc:creator>Katharine E Meyer</dc:creator>
  <cp:lastModifiedBy>Katharine E Meyer</cp:lastModifiedBy>
  <cp:revision>12</cp:revision>
  <dcterms:created xsi:type="dcterms:W3CDTF">2023-12-18T23:20:33Z</dcterms:created>
  <dcterms:modified xsi:type="dcterms:W3CDTF">2023-12-19T01:04:10Z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0x010100AF851C0F375E404A99C7AC6FD28CD0E6</vt:lpwstr>
  </property>
</Properties>
</file>